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4" r:id="rId4"/>
    <p:sldId id="263" r:id="rId5"/>
    <p:sldId id="259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7AD65-4590-41EB-B778-31CD466B1BB0}" v="3" dt="2026-05-08T20:14:29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748" autoAdjust="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83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mond, Jason W" userId="22b1dbe9-5b9b-4ade-9318-417e9d2d9591" providerId="ADAL" clId="{C34D2FE8-AA09-4419-9EA8-459F690ECA71}"/>
    <pc:docChg chg="undo custSel addSld delSld modSld sldOrd">
      <pc:chgData name="Richmond, Jason W" userId="22b1dbe9-5b9b-4ade-9318-417e9d2d9591" providerId="ADAL" clId="{C34D2FE8-AA09-4419-9EA8-459F690ECA71}" dt="2026-05-08T20:19:56.800" v="660" actId="20577"/>
      <pc:docMkLst>
        <pc:docMk/>
      </pc:docMkLst>
      <pc:sldChg chg="modSp mod">
        <pc:chgData name="Richmond, Jason W" userId="22b1dbe9-5b9b-4ade-9318-417e9d2d9591" providerId="ADAL" clId="{C34D2FE8-AA09-4419-9EA8-459F690ECA71}" dt="2026-05-08T20:18:41.197" v="629" actId="1036"/>
        <pc:sldMkLst>
          <pc:docMk/>
          <pc:sldMk cId="1017301042" sldId="256"/>
        </pc:sldMkLst>
        <pc:spChg chg="mod">
          <ac:chgData name="Richmond, Jason W" userId="22b1dbe9-5b9b-4ade-9318-417e9d2d9591" providerId="ADAL" clId="{C34D2FE8-AA09-4419-9EA8-459F690ECA71}" dt="2026-05-08T20:18:32.944" v="621" actId="1035"/>
          <ac:spMkLst>
            <pc:docMk/>
            <pc:sldMk cId="1017301042" sldId="256"/>
            <ac:spMk id="2" creationId="{57591EF1-F6C1-28BD-9AD1-D724E1129562}"/>
          </ac:spMkLst>
        </pc:spChg>
        <pc:spChg chg="mod">
          <ac:chgData name="Richmond, Jason W" userId="22b1dbe9-5b9b-4ade-9318-417e9d2d9591" providerId="ADAL" clId="{C34D2FE8-AA09-4419-9EA8-459F690ECA71}" dt="2026-05-08T20:18:41.197" v="629" actId="1036"/>
          <ac:spMkLst>
            <pc:docMk/>
            <pc:sldMk cId="1017301042" sldId="256"/>
            <ac:spMk id="3" creationId="{821C13B2-2CA7-51F4-740E-B558F5708D8B}"/>
          </ac:spMkLst>
        </pc:spChg>
      </pc:sldChg>
      <pc:sldChg chg="modSp mod">
        <pc:chgData name="Richmond, Jason W" userId="22b1dbe9-5b9b-4ade-9318-417e9d2d9591" providerId="ADAL" clId="{C34D2FE8-AA09-4419-9EA8-459F690ECA71}" dt="2026-05-08T20:19:56.800" v="660" actId="20577"/>
        <pc:sldMkLst>
          <pc:docMk/>
          <pc:sldMk cId="3259222607" sldId="258"/>
        </pc:sldMkLst>
        <pc:spChg chg="mod">
          <ac:chgData name="Richmond, Jason W" userId="22b1dbe9-5b9b-4ade-9318-417e9d2d9591" providerId="ADAL" clId="{C34D2FE8-AA09-4419-9EA8-459F690ECA71}" dt="2026-05-08T20:19:56.800" v="660" actId="20577"/>
          <ac:spMkLst>
            <pc:docMk/>
            <pc:sldMk cId="3259222607" sldId="258"/>
            <ac:spMk id="2" creationId="{BC9FD4F9-2261-BD21-675D-55E90424C435}"/>
          </ac:spMkLst>
        </pc:spChg>
      </pc:sldChg>
      <pc:sldChg chg="del">
        <pc:chgData name="Richmond, Jason W" userId="22b1dbe9-5b9b-4ade-9318-417e9d2d9591" providerId="ADAL" clId="{C34D2FE8-AA09-4419-9EA8-459F690ECA71}" dt="2026-05-08T19:19:56.238" v="375" actId="2696"/>
        <pc:sldMkLst>
          <pc:docMk/>
          <pc:sldMk cId="449253294" sldId="260"/>
        </pc:sldMkLst>
      </pc:sldChg>
      <pc:sldChg chg="del">
        <pc:chgData name="Richmond, Jason W" userId="22b1dbe9-5b9b-4ade-9318-417e9d2d9591" providerId="ADAL" clId="{C34D2FE8-AA09-4419-9EA8-459F690ECA71}" dt="2026-05-08T19:19:52.914" v="374" actId="2696"/>
        <pc:sldMkLst>
          <pc:docMk/>
          <pc:sldMk cId="3566714950" sldId="261"/>
        </pc:sldMkLst>
      </pc:sldChg>
      <pc:sldChg chg="del">
        <pc:chgData name="Richmond, Jason W" userId="22b1dbe9-5b9b-4ade-9318-417e9d2d9591" providerId="ADAL" clId="{C34D2FE8-AA09-4419-9EA8-459F690ECA71}" dt="2026-05-08T19:19:58.963" v="376" actId="2696"/>
        <pc:sldMkLst>
          <pc:docMk/>
          <pc:sldMk cId="936274614" sldId="262"/>
        </pc:sldMkLst>
      </pc:sldChg>
      <pc:sldChg chg="modSp mod">
        <pc:chgData name="Richmond, Jason W" userId="22b1dbe9-5b9b-4ade-9318-417e9d2d9591" providerId="ADAL" clId="{C34D2FE8-AA09-4419-9EA8-459F690ECA71}" dt="2026-05-08T20:15:08.943" v="598" actId="20577"/>
        <pc:sldMkLst>
          <pc:docMk/>
          <pc:sldMk cId="3160366120" sldId="263"/>
        </pc:sldMkLst>
        <pc:spChg chg="mod">
          <ac:chgData name="Richmond, Jason W" userId="22b1dbe9-5b9b-4ade-9318-417e9d2d9591" providerId="ADAL" clId="{C34D2FE8-AA09-4419-9EA8-459F690ECA71}" dt="2026-05-08T20:15:08.943" v="598" actId="20577"/>
          <ac:spMkLst>
            <pc:docMk/>
            <pc:sldMk cId="3160366120" sldId="263"/>
            <ac:spMk id="3" creationId="{742BEA66-0A25-8925-FEB3-C10D8F8998F9}"/>
          </ac:spMkLst>
        </pc:spChg>
      </pc:sldChg>
      <pc:sldChg chg="addSp delSp modSp add mod ord">
        <pc:chgData name="Richmond, Jason W" userId="22b1dbe9-5b9b-4ade-9318-417e9d2d9591" providerId="ADAL" clId="{C34D2FE8-AA09-4419-9EA8-459F690ECA71}" dt="2026-05-08T20:17:00.131" v="606" actId="20577"/>
        <pc:sldMkLst>
          <pc:docMk/>
          <pc:sldMk cId="3316404347" sldId="264"/>
        </pc:sldMkLst>
        <pc:spChg chg="del">
          <ac:chgData name="Richmond, Jason W" userId="22b1dbe9-5b9b-4ade-9318-417e9d2d9591" providerId="ADAL" clId="{C34D2FE8-AA09-4419-9EA8-459F690ECA71}" dt="2026-05-08T18:01:38.373" v="89" actId="478"/>
          <ac:spMkLst>
            <pc:docMk/>
            <pc:sldMk cId="3316404347" sldId="264"/>
            <ac:spMk id="2" creationId="{1611485E-0838-6E6F-F9FF-8EEB949DA2D0}"/>
          </ac:spMkLst>
        </pc:spChg>
        <pc:spChg chg="del">
          <ac:chgData name="Richmond, Jason W" userId="22b1dbe9-5b9b-4ade-9318-417e9d2d9591" providerId="ADAL" clId="{C34D2FE8-AA09-4419-9EA8-459F690ECA71}" dt="2026-05-08T18:01:34.131" v="88" actId="478"/>
          <ac:spMkLst>
            <pc:docMk/>
            <pc:sldMk cId="3316404347" sldId="264"/>
            <ac:spMk id="3" creationId="{6DB3E561-2BD5-0776-30C6-980DE9A7285A}"/>
          </ac:spMkLst>
        </pc:spChg>
        <pc:spChg chg="add mod">
          <ac:chgData name="Richmond, Jason W" userId="22b1dbe9-5b9b-4ade-9318-417e9d2d9591" providerId="ADAL" clId="{C34D2FE8-AA09-4419-9EA8-459F690ECA71}" dt="2026-05-08T20:17:00.131" v="606" actId="20577"/>
          <ac:spMkLst>
            <pc:docMk/>
            <pc:sldMk cId="3316404347" sldId="264"/>
            <ac:spMk id="5" creationId="{573AD60F-F116-74D4-92E6-04AF1172F6D5}"/>
          </ac:spMkLst>
        </pc:spChg>
        <pc:spChg chg="add mod">
          <ac:chgData name="Richmond, Jason W" userId="22b1dbe9-5b9b-4ade-9318-417e9d2d9591" providerId="ADAL" clId="{C34D2FE8-AA09-4419-9EA8-459F690ECA71}" dt="2026-05-08T18:02:12.277" v="106" actId="20577"/>
          <ac:spMkLst>
            <pc:docMk/>
            <pc:sldMk cId="3316404347" sldId="264"/>
            <ac:spMk id="7" creationId="{06CD1FAF-3574-A8CC-BC51-E44F8EB12111}"/>
          </ac:spMkLst>
        </pc:spChg>
      </pc:sldChg>
      <pc:sldChg chg="modSp new mod">
        <pc:chgData name="Richmond, Jason W" userId="22b1dbe9-5b9b-4ade-9318-417e9d2d9591" providerId="ADAL" clId="{C34D2FE8-AA09-4419-9EA8-459F690ECA71}" dt="2026-05-08T20:17:40.491" v="609" actId="1076"/>
        <pc:sldMkLst>
          <pc:docMk/>
          <pc:sldMk cId="2081379945" sldId="265"/>
        </pc:sldMkLst>
        <pc:spChg chg="mod">
          <ac:chgData name="Richmond, Jason W" userId="22b1dbe9-5b9b-4ade-9318-417e9d2d9591" providerId="ADAL" clId="{C34D2FE8-AA09-4419-9EA8-459F690ECA71}" dt="2026-05-08T20:17:40.491" v="609" actId="1076"/>
          <ac:spMkLst>
            <pc:docMk/>
            <pc:sldMk cId="2081379945" sldId="265"/>
            <ac:spMk id="2" creationId="{59B9C765-2702-7B03-E558-E31069070971}"/>
          </ac:spMkLst>
        </pc:spChg>
      </pc:sldChg>
      <pc:sldChg chg="new del">
        <pc:chgData name="Richmond, Jason W" userId="22b1dbe9-5b9b-4ade-9318-417e9d2d9591" providerId="ADAL" clId="{C34D2FE8-AA09-4419-9EA8-459F690ECA71}" dt="2026-05-08T18:02:02.195" v="91" actId="2696"/>
        <pc:sldMkLst>
          <pc:docMk/>
          <pc:sldMk cId="2748653213" sldId="265"/>
        </pc:sldMkLst>
      </pc:sldChg>
      <pc:sldChg chg="add del">
        <pc:chgData name="Richmond, Jason W" userId="22b1dbe9-5b9b-4ade-9318-417e9d2d9591" providerId="ADAL" clId="{C34D2FE8-AA09-4419-9EA8-459F690ECA71}" dt="2026-05-08T19:24:11.393" v="380" actId="2696"/>
        <pc:sldMkLst>
          <pc:docMk/>
          <pc:sldMk cId="4166120181" sldId="265"/>
        </pc:sldMkLst>
      </pc:sldChg>
      <pc:sldChg chg="new del">
        <pc:chgData name="Richmond, Jason W" userId="22b1dbe9-5b9b-4ade-9318-417e9d2d9591" providerId="ADAL" clId="{C34D2FE8-AA09-4419-9EA8-459F690ECA71}" dt="2026-05-08T19:24:09.382" v="379" actId="2696"/>
        <pc:sldMkLst>
          <pc:docMk/>
          <pc:sldMk cId="2800503143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CC4CEC-5D61-8825-8E36-E5CCA63EF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DF3D0-954F-FFE2-7C28-CD5B80040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20990-5D29-4AA5-85DE-83E5334A9AC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0891B-1A21-2476-3D27-6CD3B8E7A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5D761-BAD5-3233-161A-B53B1ACF7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B8D0-7B3E-4BF3-917F-FE227BF13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5F02-6467-4A54-BDD4-29AD47D9DD41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87786"/>
            <a:ext cx="5486400" cy="4113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BE81-CCC7-4E88-8CD9-3832BD3D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02218-F811-2232-0D18-D689AA594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C2E16-3ED7-DDB0-833F-5CFB969F4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9B251-3D19-C283-5E4D-9F742093A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F09F5-1305-1BA9-BCCF-A776873F2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F1F-5914-01FF-6D63-3505F00A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tx1"/>
                </a:solidFill>
                <a:latin typeface="Bahnschrift SemiCondense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3A15-50F7-42B2-947E-1576A2B51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64947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Bahnschrift SemiBold SemiConden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4C28-2B5E-4460-7CC6-914B7056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F5B55-F486-4DEF-85FE-9C98A335F135}" type="datetimeFigureOut">
              <a:rPr lang="en-US" smtClean="0"/>
              <a:pPr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F362-E260-9E78-176E-FE29A23F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A5217-6FC2-074F-A87D-53B85429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322C31-E30E-9FC2-F05B-CAA90563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13174" r="88125" b="12541"/>
          <a:stretch/>
        </p:blipFill>
        <p:spPr>
          <a:xfrm>
            <a:off x="337457" y="962705"/>
            <a:ext cx="1001486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13FA-DEE2-F031-A7A8-57689006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7F534-F63A-1337-4E55-3DFD52CC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99149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DBE8C-6970-17A9-486A-9ADB0297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49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602A2-24D3-5B9A-2381-B713F1FC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2DBC7-9A13-295A-22EF-988DB3D2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2F79D-CD25-A3CA-3231-38EBB008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0ACF5-D46B-08AB-D387-32EEA4AA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EB21-904E-CE8D-0B0F-8F2D96EEC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2025" y="457201"/>
            <a:ext cx="7193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CA76D-5C8E-B786-F78F-8A13DF173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BBC9-3369-C6BF-11B6-DBFA844B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BD2AC-1946-E394-7C3D-28E61363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5AA6A-9B91-73DD-BECE-8BF7C030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D5D-3CFE-E6ED-8167-039D0C0F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62AB7-702E-45EA-966C-CCEA4C6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C6247-61BF-78B0-BED0-74840B4B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E1829-2739-F14C-4F10-6C3D3BD9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62854-0538-81D3-C765-F6AC10A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A6F87-B205-C9DE-9D5F-44EB0D91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A93A-6222-DD6F-8242-12BDFFE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36B3D-AD1B-262A-3E89-BBFC2BF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207781-CADC-E7EA-8254-F2346CED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1004"/>
            <a:ext cx="10515599" cy="466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D6E4F-51BF-A783-552A-AD2FC016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8" t="13174" r="1697" b="12222"/>
          <a:stretch/>
        </p:blipFill>
        <p:spPr>
          <a:xfrm rot="234394">
            <a:off x="7940930" y="522341"/>
            <a:ext cx="4789715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9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2EC-C04F-507D-1CFB-C4741B54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31EE-451C-539E-9172-A6D9C5A5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C97D-9526-68F8-4494-407CC29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F8E9-B73B-3B09-0343-9F117B98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8B2F-BB24-2E92-7CD5-0A5E19C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AF30C-C3E2-27CB-5088-13651DE74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71429" r="43305" b="12222"/>
          <a:stretch/>
        </p:blipFill>
        <p:spPr>
          <a:xfrm>
            <a:off x="-308284" y="5371646"/>
            <a:ext cx="5236029" cy="11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2EC-C04F-507D-1CFB-C4741B54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31EE-451C-539E-9172-A6D9C5A5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C97D-9526-68F8-4494-407CC29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F8E9-B73B-3B09-0343-9F117B98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8B2F-BB24-2E92-7CD5-0A5E19C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C2D94-7DAD-96B8-3D3B-DEACAB72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71278"/>
            <a:ext cx="10515600" cy="198507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839A3-6CEA-90C4-2155-FA260615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4155" r="44285" b="37415"/>
          <a:stretch/>
        </p:blipFill>
        <p:spPr>
          <a:xfrm>
            <a:off x="1665513" y="2743200"/>
            <a:ext cx="5576079" cy="2046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45F8E-DE83-7DD0-26B1-749503EE8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4155" r="44285" b="37415"/>
          <a:stretch/>
        </p:blipFill>
        <p:spPr>
          <a:xfrm>
            <a:off x="1665513" y="2743200"/>
            <a:ext cx="5576079" cy="2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CF1C2-9EEA-9A7A-D2AD-EE5FA4406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38710" r="35000" b="36667"/>
          <a:stretch/>
        </p:blipFill>
        <p:spPr>
          <a:xfrm>
            <a:off x="4376057" y="3209925"/>
            <a:ext cx="3635830" cy="1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1F50-8F88-5844-47CA-7617B65D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5C33-72EA-9CCB-FE0B-1C1152C49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66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D636A-A571-EA08-4508-1D801F07B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66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EF862-FB81-33F4-8B47-8DBD3B3A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8C0D1-3766-3333-A3DA-6DA9F891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A1697-0850-2B46-8066-E7481B04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1096-365E-2184-1780-17D69A04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6865A-3379-A7C6-5971-1D9FA309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1B1D3-5841-E0B3-2114-0682F47E4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401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D9602-98B2-A5E1-DDEC-B07C4F18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5E8DE-DC0D-C4A4-FB42-F5F62273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401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D825D-67FC-1C00-D24B-79FAFA36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94CE6-55A4-C362-B4A6-EFDEA7DE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C3A4A-3485-A12B-6432-9E6ECD68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7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1CE56-1E14-7356-5765-9DB43EA1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F6A1F-EA42-9E48-97C8-A9EF447D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86110-99F0-C763-B476-10B79A9D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A9D66-D340-8608-25D0-3D9149BDD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71429" r="43305" b="12222"/>
          <a:stretch/>
        </p:blipFill>
        <p:spPr>
          <a:xfrm>
            <a:off x="-335999" y="5380985"/>
            <a:ext cx="5236029" cy="112123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0689FD-4929-BC57-171A-62CABDA781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595" y="501650"/>
            <a:ext cx="11329639" cy="55311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9CC80-D7D7-5EF0-D876-0986FF417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315" r="48042" b="68193"/>
          <a:stretch/>
        </p:blipFill>
        <p:spPr>
          <a:xfrm rot="1134225">
            <a:off x="8108414" y="-181396"/>
            <a:ext cx="4505899" cy="16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4F6EF-6282-E8A4-0470-538FB5E2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2FE44-7AB1-D0EE-F73C-B349D1C4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66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66B7-7069-5620-B1E0-9903E5434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5B55-F486-4DEF-85FE-9C98A335F135}" type="datetimeFigureOut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2200-B2F9-9C1B-30FB-F3E2299AB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1516-734D-18E1-84B8-E14E88F0B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6" r:id="rId9"/>
    <p:sldLayoutId id="2147483737" r:id="rId10"/>
    <p:sldLayoutId id="2147483738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small" baseline="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1EF1-F6C1-28BD-9AD1-D724E112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3749"/>
            <a:ext cx="9144000" cy="2387600"/>
          </a:xfrm>
        </p:spPr>
        <p:txBody>
          <a:bodyPr/>
          <a:lstStyle/>
          <a:p>
            <a:r>
              <a:rPr lang="en-US" dirty="0"/>
              <a:t>Excel Analysis for</a:t>
            </a:r>
            <a:br>
              <a:rPr lang="en-US" dirty="0"/>
            </a:br>
            <a:r>
              <a:rPr lang="en-US"/>
              <a:t>KLAS Reports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C13B2-2CA7-51F4-740E-B558F5708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18599"/>
            <a:ext cx="9144000" cy="26649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Jason Richmond</a:t>
            </a:r>
          </a:p>
          <a:p>
            <a:r>
              <a:rPr lang="en-US" dirty="0"/>
              <a:t>Systems and Digital Services Librarian</a:t>
            </a:r>
          </a:p>
          <a:p>
            <a:r>
              <a:rPr lang="en-US" dirty="0"/>
              <a:t>NC1A - Library of North Carolina </a:t>
            </a:r>
          </a:p>
          <a:p>
            <a:r>
              <a:rPr lang="en-US" dirty="0"/>
              <a:t>Accessible Books and Library Services </a:t>
            </a:r>
          </a:p>
        </p:txBody>
      </p:sp>
      <p:pic>
        <p:nvPicPr>
          <p:cNvPr id="5" name="Picture 4" descr="Green and white KLASUsers logo with 800-number (800-222-9711)">
            <a:extLst>
              <a:ext uri="{FF2B5EF4-FFF2-40B4-BE49-F238E27FC236}">
                <a16:creationId xmlns:a16="http://schemas.microsoft.com/office/drawing/2014/main" id="{A33AA28B-C5E7-DB71-638C-40F5CEB14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720865"/>
            <a:ext cx="3701143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E00DC-F05F-CA4F-D12A-16F316B5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9FD4F9-2261-BD21-675D-55E90424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004"/>
            <a:ext cx="9443224" cy="4665346"/>
          </a:xfrm>
        </p:spPr>
        <p:txBody>
          <a:bodyPr>
            <a:normAutofit/>
          </a:bodyPr>
          <a:lstStyle/>
          <a:p>
            <a:r>
              <a:rPr lang="en-US" dirty="0"/>
              <a:t>Reports</a:t>
            </a:r>
          </a:p>
          <a:p>
            <a:pPr lvl="1"/>
            <a:r>
              <a:rPr lang="en-US" dirty="0"/>
              <a:t>Mapping Patron Data</a:t>
            </a:r>
          </a:p>
          <a:p>
            <a:pPr lvl="1"/>
            <a:r>
              <a:rPr lang="en-US" dirty="0"/>
              <a:t>Circulation by County</a:t>
            </a:r>
          </a:p>
          <a:p>
            <a:pPr lvl="1"/>
            <a:r>
              <a:rPr lang="en-US" dirty="0"/>
              <a:t>Circulation Reports for Cartridges</a:t>
            </a:r>
          </a:p>
          <a:p>
            <a:r>
              <a:rPr lang="en-US" dirty="0"/>
              <a:t>Pivot Tables</a:t>
            </a:r>
          </a:p>
          <a:p>
            <a:r>
              <a:rPr lang="en-US"/>
              <a:t>Automate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2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B25A2-3953-83DC-0ECA-01351513C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D60F-F116-74D4-92E6-04AF1172F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 in Zoom Q&amp;A function. I will go over questions after each section.</a:t>
            </a:r>
          </a:p>
          <a:p>
            <a:r>
              <a:rPr lang="en-US" dirty="0"/>
              <a:t>There will be time for open Q&amp;A at the end of the session.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CD1FAF-3574-A8CC-BC51-E44F8EB1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31640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B2F00-5DBC-11ED-3676-102EC2ABA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DA98-99DF-C402-5860-D1F1B537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Appendix : Useful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EA66-0A25-8925-FEB3-C10D8F899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=TEXT([@Date],"dddd")</a:t>
            </a:r>
          </a:p>
          <a:p>
            <a:pPr lvl="1"/>
            <a:r>
              <a:rPr lang="en-US" dirty="0"/>
              <a:t>This will return the day of the week written out.</a:t>
            </a:r>
          </a:p>
          <a:p>
            <a:pPr marL="0" lvl="0" indent="0">
              <a:buNone/>
            </a:pPr>
            <a:r>
              <a:rPr lang="en-US" dirty="0"/>
              <a:t>=IF(MONTH([@Date])&gt;6, YEAR([@Date])+1,     YEAR([@Date]))</a:t>
            </a:r>
          </a:p>
          <a:p>
            <a:pPr lvl="1"/>
            <a:r>
              <a:rPr lang="en-US" dirty="0"/>
              <a:t>This will return a number value for a fiscal year. For example, 2025 for fiscal year 25-26. This is set to a fiscal year running from July to June, values would need to be adjusted for a different period.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A8156-F8E5-5946-E271-ADBEEFA3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94" y="3731946"/>
            <a:ext cx="3828000" cy="12068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A6F9C0-A33B-32E4-8A6C-F1529621B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78" y="2746655"/>
            <a:ext cx="5016000" cy="823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E8AD79-5ECF-E3F8-31ED-BCC24B72B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697"/>
            <a:ext cx="2609524" cy="27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6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0839-DD0B-F55A-5C43-8C25A654EA8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50800" dir="16200000" rotWithShape="0">
              <a:schemeClr val="accent2"/>
            </a:outerShdw>
          </a:effectLst>
        </p:spPr>
        <p:txBody>
          <a:bodyPr/>
          <a:lstStyle/>
          <a:p>
            <a:r>
              <a:rPr lang="en-US" sz="6600" cap="small" dirty="0">
                <a:latin typeface="Bahnschrift" panose="020B0502040204020203" pitchFamily="34" charset="0"/>
              </a:rPr>
              <a:t>Questions </a:t>
            </a:r>
            <a:r>
              <a:rPr lang="en-US" sz="4800" cap="small" dirty="0">
                <a:latin typeface="Bahnschrift" panose="020B0502040204020203" pitchFamily="34" charset="0"/>
              </a:rPr>
              <a:t>&amp; </a:t>
            </a:r>
            <a:r>
              <a:rPr lang="en-US" sz="6600" cap="small" dirty="0">
                <a:latin typeface="Bahnschrift" panose="020B0502040204020203" pitchFamily="34" charset="0"/>
              </a:rPr>
              <a:t>Answers</a:t>
            </a:r>
            <a:endParaRPr lang="en-US" cap="small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Green and white KLASUsers logo with 800-number (800-222-9711)">
            <a:extLst>
              <a:ext uri="{FF2B5EF4-FFF2-40B4-BE49-F238E27FC236}">
                <a16:creationId xmlns:a16="http://schemas.microsoft.com/office/drawing/2014/main" id="{0613EB6E-6728-3FE8-B41C-683CB0411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826881"/>
            <a:ext cx="3701143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C765-2702-7B03-E558-E310690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577" y="2091775"/>
            <a:ext cx="9352846" cy="227357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7300" dirty="0"/>
              <a:t>Follow up Questions?</a:t>
            </a:r>
            <a:br>
              <a:rPr lang="en-US" sz="7300" dirty="0"/>
            </a:br>
            <a:br>
              <a:rPr lang="en-US" sz="7300" dirty="0"/>
            </a:br>
            <a:r>
              <a:rPr lang="en-US" sz="7300" dirty="0"/>
              <a:t>jason.richmond@dncr.nc.gov</a:t>
            </a:r>
          </a:p>
        </p:txBody>
      </p:sp>
    </p:spTree>
    <p:extLst>
      <p:ext uri="{BB962C8B-B14F-4D97-AF65-F5344CB8AC3E}">
        <p14:creationId xmlns:p14="http://schemas.microsoft.com/office/powerpoint/2010/main" val="2081379945"/>
      </p:ext>
    </p:extLst>
  </p:cSld>
  <p:clrMapOvr>
    <a:masterClrMapping/>
  </p:clrMapOvr>
</p:sld>
</file>

<file path=ppt/theme/theme1.xml><?xml version="1.0" encoding="utf-8"?>
<a:theme xmlns:a="http://schemas.openxmlformats.org/drawingml/2006/main" name="uc2025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Custom 1">
      <a:majorFont>
        <a:latin typeface="Bahnschrift SemiCondensed"/>
        <a:ea typeface=""/>
        <a:cs typeface=""/>
      </a:majorFont>
      <a:minorFont>
        <a:latin typeface="Bahnschrift SemiBold SemiCond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KLASMiniUC" id="{85DA701A-2FA4-C94E-87F9-36CABBB3289D}" vid="{33A82954-5372-A34B-98CA-F2DA43854B4A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2026KLASMiniUC</Template>
  <TotalTime>953</TotalTime>
  <Words>182</Words>
  <Application>Microsoft Office PowerPoint</Application>
  <PresentationFormat>Widescreen</PresentationFormat>
  <Paragraphs>26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Bahnschrift</vt:lpstr>
      <vt:lpstr>Bahnschrift SemiBold SemiConden</vt:lpstr>
      <vt:lpstr>Bahnschrift SemiCondensed</vt:lpstr>
      <vt:lpstr>Calibri</vt:lpstr>
      <vt:lpstr>uc2025</vt:lpstr>
      <vt:lpstr>Excel Analysis for KLAS Reports</vt:lpstr>
      <vt:lpstr>Agenda</vt:lpstr>
      <vt:lpstr>Demonstration</vt:lpstr>
      <vt:lpstr>Appendix : Useful Formulas</vt:lpstr>
      <vt:lpstr>Questions &amp; Answers</vt:lpstr>
      <vt:lpstr> Follow up Questions?  jason.richmond@dncr.nc.gov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Richmond, Jason W</dc:creator>
  <cp:lastModifiedBy>Katy Patrick</cp:lastModifiedBy>
  <cp:revision>3</cp:revision>
  <dcterms:created xsi:type="dcterms:W3CDTF">2026-05-06T12:00:39Z</dcterms:created>
  <dcterms:modified xsi:type="dcterms:W3CDTF">2026-05-15T17:01:09Z</dcterms:modified>
</cp:coreProperties>
</file>