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5"/>
  </p:notesMasterIdLst>
  <p:sldIdLst>
    <p:sldId id="257" r:id="rId3"/>
    <p:sldId id="261" r:id="rId4"/>
    <p:sldId id="258" r:id="rId5"/>
    <p:sldId id="256" r:id="rId6"/>
    <p:sldId id="259" r:id="rId7"/>
    <p:sldId id="260" r:id="rId8"/>
    <p:sldId id="262" r:id="rId9"/>
    <p:sldId id="263" r:id="rId10"/>
    <p:sldId id="264" r:id="rId11"/>
    <p:sldId id="265" r:id="rId12"/>
    <p:sldId id="266" r:id="rId13"/>
    <p:sldId id="267" r:id="rId14"/>
  </p:sldIdLst>
  <p:sldSz cx="9144000" cy="5143500" type="screen16x9"/>
  <p:notesSz cx="6858000" cy="9144000"/>
  <p:embeddedFontLst>
    <p:embeddedFont>
      <p:font typeface="Arial Black" panose="020B0A04020102020204" pitchFamily="34" charset="0"/>
      <p:regular r:id="rId16"/>
      <p:bold r:id="rId17"/>
    </p:embeddedFont>
    <p:embeddedFont>
      <p:font typeface="Barlow" panose="000005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473DD-C477-4EFB-AAFD-3CAEC5A88064}" v="5" dt="2026-01-14T13:52:12.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min, Abby" userId="29cde379-e9f8-42ca-a3ed-cbcb7b1b2c96" providerId="ADAL" clId="{A873D791-1389-4CBF-87BF-666BF412C546}"/>
    <pc:docChg chg="undo custSel addSld modSld sldOrd">
      <pc:chgData name="Chumin, Abby" userId="29cde379-e9f8-42ca-a3ed-cbcb7b1b2c96" providerId="ADAL" clId="{A873D791-1389-4CBF-87BF-666BF412C546}" dt="2026-01-22T20:50:14.726" v="1576" actId="20577"/>
      <pc:docMkLst>
        <pc:docMk/>
      </pc:docMkLst>
      <pc:sldChg chg="modSp mod ord">
        <pc:chgData name="Chumin, Abby" userId="29cde379-e9f8-42ca-a3ed-cbcb7b1b2c96" providerId="ADAL" clId="{A873D791-1389-4CBF-87BF-666BF412C546}" dt="2026-01-14T13:53:00.306" v="1431"/>
        <pc:sldMkLst>
          <pc:docMk/>
          <pc:sldMk cId="0" sldId="256"/>
        </pc:sldMkLst>
        <pc:spChg chg="mod">
          <ac:chgData name="Chumin, Abby" userId="29cde379-e9f8-42ca-a3ed-cbcb7b1b2c96" providerId="ADAL" clId="{A873D791-1389-4CBF-87BF-666BF412C546}" dt="2026-01-13T19:33:02.292" v="829" actId="113"/>
          <ac:spMkLst>
            <pc:docMk/>
            <pc:sldMk cId="0" sldId="256"/>
            <ac:spMk id="127" creationId="{00000000-0000-0000-0000-000000000000}"/>
          </ac:spMkLst>
        </pc:spChg>
        <pc:spChg chg="mod">
          <ac:chgData name="Chumin, Abby" userId="29cde379-e9f8-42ca-a3ed-cbcb7b1b2c96" providerId="ADAL" clId="{A873D791-1389-4CBF-87BF-666BF412C546}" dt="2026-01-13T19:36:24.011" v="982" actId="20577"/>
          <ac:spMkLst>
            <pc:docMk/>
            <pc:sldMk cId="0" sldId="256"/>
            <ac:spMk id="128" creationId="{00000000-0000-0000-0000-000000000000}"/>
          </ac:spMkLst>
        </pc:spChg>
      </pc:sldChg>
      <pc:sldChg chg="modSp mod">
        <pc:chgData name="Chumin, Abby" userId="29cde379-e9f8-42ca-a3ed-cbcb7b1b2c96" providerId="ADAL" clId="{A873D791-1389-4CBF-87BF-666BF412C546}" dt="2026-01-13T19:31:24.836" v="820" actId="207"/>
        <pc:sldMkLst>
          <pc:docMk/>
          <pc:sldMk cId="0" sldId="257"/>
        </pc:sldMkLst>
        <pc:spChg chg="mod">
          <ac:chgData name="Chumin, Abby" userId="29cde379-e9f8-42ca-a3ed-cbcb7b1b2c96" providerId="ADAL" clId="{A873D791-1389-4CBF-87BF-666BF412C546}" dt="2026-01-13T19:31:24.836" v="820" actId="207"/>
          <ac:spMkLst>
            <pc:docMk/>
            <pc:sldMk cId="0" sldId="257"/>
            <ac:spMk id="133" creationId="{00000000-0000-0000-0000-000000000000}"/>
          </ac:spMkLst>
        </pc:spChg>
      </pc:sldChg>
      <pc:sldChg chg="delSp modSp new mod">
        <pc:chgData name="Chumin, Abby" userId="29cde379-e9f8-42ca-a3ed-cbcb7b1b2c96" providerId="ADAL" clId="{A873D791-1389-4CBF-87BF-666BF412C546}" dt="2026-01-20T14:13:05.225" v="1473" actId="5793"/>
        <pc:sldMkLst>
          <pc:docMk/>
          <pc:sldMk cId="1995184050" sldId="261"/>
        </pc:sldMkLst>
        <pc:spChg chg="mod">
          <ac:chgData name="Chumin, Abby" userId="29cde379-e9f8-42ca-a3ed-cbcb7b1b2c96" providerId="ADAL" clId="{A873D791-1389-4CBF-87BF-666BF412C546}" dt="2026-01-20T14:13:05.225" v="1473" actId="5793"/>
          <ac:spMkLst>
            <pc:docMk/>
            <pc:sldMk cId="1995184050" sldId="261"/>
            <ac:spMk id="3" creationId="{9CE1E1F5-CBAF-A9A8-B356-878500AD1812}"/>
          </ac:spMkLst>
        </pc:spChg>
      </pc:sldChg>
      <pc:sldChg chg="modSp new mod">
        <pc:chgData name="Chumin, Abby" userId="29cde379-e9f8-42ca-a3ed-cbcb7b1b2c96" providerId="ADAL" clId="{A873D791-1389-4CBF-87BF-666BF412C546}" dt="2026-01-13T19:36:48.205" v="983" actId="122"/>
        <pc:sldMkLst>
          <pc:docMk/>
          <pc:sldMk cId="1684886387" sldId="262"/>
        </pc:sldMkLst>
        <pc:spChg chg="mod">
          <ac:chgData name="Chumin, Abby" userId="29cde379-e9f8-42ca-a3ed-cbcb7b1b2c96" providerId="ADAL" clId="{A873D791-1389-4CBF-87BF-666BF412C546}" dt="2026-01-13T19:36:48.205" v="983" actId="122"/>
          <ac:spMkLst>
            <pc:docMk/>
            <pc:sldMk cId="1684886387" sldId="262"/>
            <ac:spMk id="2" creationId="{31731F58-C893-CE87-98E7-90C910413622}"/>
          </ac:spMkLst>
        </pc:spChg>
        <pc:spChg chg="mod">
          <ac:chgData name="Chumin, Abby" userId="29cde379-e9f8-42ca-a3ed-cbcb7b1b2c96" providerId="ADAL" clId="{A873D791-1389-4CBF-87BF-666BF412C546}" dt="2026-01-13T19:34:13.492" v="840" actId="2711"/>
          <ac:spMkLst>
            <pc:docMk/>
            <pc:sldMk cId="1684886387" sldId="262"/>
            <ac:spMk id="3" creationId="{65388ECB-F32E-8B75-706B-49C63EE9BB35}"/>
          </ac:spMkLst>
        </pc:spChg>
      </pc:sldChg>
      <pc:sldChg chg="modSp new mod">
        <pc:chgData name="Chumin, Abby" userId="29cde379-e9f8-42ca-a3ed-cbcb7b1b2c96" providerId="ADAL" clId="{A873D791-1389-4CBF-87BF-666BF412C546}" dt="2026-01-20T14:14:55.163" v="1474" actId="14100"/>
        <pc:sldMkLst>
          <pc:docMk/>
          <pc:sldMk cId="2739310414" sldId="263"/>
        </pc:sldMkLst>
        <pc:spChg chg="mod">
          <ac:chgData name="Chumin, Abby" userId="29cde379-e9f8-42ca-a3ed-cbcb7b1b2c96" providerId="ADAL" clId="{A873D791-1389-4CBF-87BF-666BF412C546}" dt="2026-01-13T19:37:04.292" v="989" actId="20577"/>
          <ac:spMkLst>
            <pc:docMk/>
            <pc:sldMk cId="2739310414" sldId="263"/>
            <ac:spMk id="2" creationId="{A6DE14D8-72CD-D02D-350C-B495D6917FA3}"/>
          </ac:spMkLst>
        </pc:spChg>
        <pc:spChg chg="mod">
          <ac:chgData name="Chumin, Abby" userId="29cde379-e9f8-42ca-a3ed-cbcb7b1b2c96" providerId="ADAL" clId="{A873D791-1389-4CBF-87BF-666BF412C546}" dt="2026-01-20T14:14:55.163" v="1474" actId="14100"/>
          <ac:spMkLst>
            <pc:docMk/>
            <pc:sldMk cId="2739310414" sldId="263"/>
            <ac:spMk id="3" creationId="{F4E162DC-3B52-6881-B00B-647C902501E4}"/>
          </ac:spMkLst>
        </pc:spChg>
      </pc:sldChg>
      <pc:sldChg chg="modSp new mod">
        <pc:chgData name="Chumin, Abby" userId="29cde379-e9f8-42ca-a3ed-cbcb7b1b2c96" providerId="ADAL" clId="{A873D791-1389-4CBF-87BF-666BF412C546}" dt="2026-01-22T20:50:14.726" v="1576" actId="20577"/>
        <pc:sldMkLst>
          <pc:docMk/>
          <pc:sldMk cId="367631872" sldId="264"/>
        </pc:sldMkLst>
        <pc:spChg chg="mod">
          <ac:chgData name="Chumin, Abby" userId="29cde379-e9f8-42ca-a3ed-cbcb7b1b2c96" providerId="ADAL" clId="{A873D791-1389-4CBF-87BF-666BF412C546}" dt="2026-01-13T19:36:59.912" v="987" actId="20577"/>
          <ac:spMkLst>
            <pc:docMk/>
            <pc:sldMk cId="367631872" sldId="264"/>
            <ac:spMk id="2" creationId="{E7D0E9B8-C6A1-F7D6-F075-33C776A07F17}"/>
          </ac:spMkLst>
        </pc:spChg>
        <pc:spChg chg="mod">
          <ac:chgData name="Chumin, Abby" userId="29cde379-e9f8-42ca-a3ed-cbcb7b1b2c96" providerId="ADAL" clId="{A873D791-1389-4CBF-87BF-666BF412C546}" dt="2026-01-22T20:50:14.726" v="1576" actId="20577"/>
          <ac:spMkLst>
            <pc:docMk/>
            <pc:sldMk cId="367631872" sldId="264"/>
            <ac:spMk id="3" creationId="{7C68CF4A-8499-C214-D591-9ABDC69D7007}"/>
          </ac:spMkLst>
        </pc:spChg>
      </pc:sldChg>
      <pc:sldChg chg="modSp new mod">
        <pc:chgData name="Chumin, Abby" userId="29cde379-e9f8-42ca-a3ed-cbcb7b1b2c96" providerId="ADAL" clId="{A873D791-1389-4CBF-87BF-666BF412C546}" dt="2026-01-20T14:30:34.223" v="1539" actId="20577"/>
        <pc:sldMkLst>
          <pc:docMk/>
          <pc:sldMk cId="4206279047" sldId="265"/>
        </pc:sldMkLst>
        <pc:spChg chg="mod">
          <ac:chgData name="Chumin, Abby" userId="29cde379-e9f8-42ca-a3ed-cbcb7b1b2c96" providerId="ADAL" clId="{A873D791-1389-4CBF-87BF-666BF412C546}" dt="2026-01-13T20:22:08.682" v="1047" actId="20577"/>
          <ac:spMkLst>
            <pc:docMk/>
            <pc:sldMk cId="4206279047" sldId="265"/>
            <ac:spMk id="2" creationId="{98879BDE-DC69-4D25-07CF-C9ED2A3CFA2C}"/>
          </ac:spMkLst>
        </pc:spChg>
        <pc:spChg chg="mod">
          <ac:chgData name="Chumin, Abby" userId="29cde379-e9f8-42ca-a3ed-cbcb7b1b2c96" providerId="ADAL" clId="{A873D791-1389-4CBF-87BF-666BF412C546}" dt="2026-01-20T14:30:34.223" v="1539" actId="20577"/>
          <ac:spMkLst>
            <pc:docMk/>
            <pc:sldMk cId="4206279047" sldId="265"/>
            <ac:spMk id="3" creationId="{E68900DC-AD1F-0262-AE63-95949F9EA108}"/>
          </ac:spMkLst>
        </pc:spChg>
      </pc:sldChg>
      <pc:sldChg chg="addSp delSp modSp new mod">
        <pc:chgData name="Chumin, Abby" userId="29cde379-e9f8-42ca-a3ed-cbcb7b1b2c96" providerId="ADAL" clId="{A873D791-1389-4CBF-87BF-666BF412C546}" dt="2026-01-20T14:31:00.694" v="1541" actId="732"/>
        <pc:sldMkLst>
          <pc:docMk/>
          <pc:sldMk cId="1356825215" sldId="266"/>
        </pc:sldMkLst>
        <pc:picChg chg="add mod modCrop">
          <ac:chgData name="Chumin, Abby" userId="29cde379-e9f8-42ca-a3ed-cbcb7b1b2c96" providerId="ADAL" clId="{A873D791-1389-4CBF-87BF-666BF412C546}" dt="2026-01-20T14:31:00.694" v="1541" actId="732"/>
          <ac:picMkLst>
            <pc:docMk/>
            <pc:sldMk cId="1356825215" sldId="266"/>
            <ac:picMk id="5" creationId="{ED4870A0-AE00-422A-0777-86269826AAAE}"/>
          </ac:picMkLst>
        </pc:picChg>
      </pc:sldChg>
      <pc:sldChg chg="addSp delSp modSp new mod">
        <pc:chgData name="Chumin, Abby" userId="29cde379-e9f8-42ca-a3ed-cbcb7b1b2c96" providerId="ADAL" clId="{A873D791-1389-4CBF-87BF-666BF412C546}" dt="2026-01-20T14:29:56.920" v="1487" actId="962"/>
        <pc:sldMkLst>
          <pc:docMk/>
          <pc:sldMk cId="2660170116" sldId="267"/>
        </pc:sldMkLst>
        <pc:picChg chg="add mod">
          <ac:chgData name="Chumin, Abby" userId="29cde379-e9f8-42ca-a3ed-cbcb7b1b2c96" providerId="ADAL" clId="{A873D791-1389-4CBF-87BF-666BF412C546}" dt="2026-01-20T14:29:56.920" v="1487" actId="962"/>
          <ac:picMkLst>
            <pc:docMk/>
            <pc:sldMk cId="2660170116" sldId="267"/>
            <ac:picMk id="5" creationId="{EDBBCE99-6C6C-DECD-9556-AE52796777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slpreads.org/join-cslp/"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shop.cslpreads.org/product/2026-unearth-a-story-membership-and-online-manual-acces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slpreads.org/about/board-of-director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b6ef2753e7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b6ef2753e7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Who are we?  Why summer reading?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b6ef2753e7_0_3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3b6ef2753e7_0_3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hlink"/>
                </a:solidFill>
                <a:hlinkClick r:id="rId3"/>
              </a:rPr>
              <a:t>https://www.cslpreads.org/join-cslp/</a:t>
            </a:r>
            <a:r>
              <a:rPr lang="en"/>
              <a:t>  or </a:t>
            </a:r>
            <a:r>
              <a:rPr lang="en" u="sng">
                <a:solidFill>
                  <a:schemeClr val="hlink"/>
                </a:solidFill>
                <a:hlinkClick r:id="rId4"/>
              </a:rPr>
              <a:t>https://shop.cslpreads.org/product/2026-unearth-a-story-membership-and-online-manual-access/</a:t>
            </a:r>
            <a:r>
              <a:rPr lang="en"/>
              <a:t> to purchase 2026 membership.</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b6ef2753e7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b6ef2753e7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b6ef2753e7_0_3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b6ef2753e7_0_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hlink"/>
                </a:solidFill>
                <a:hlinkClick r:id="rId3"/>
              </a:rPr>
              <a:t>https://www.cslpreads.org/about/board-of-directors/</a:t>
            </a:r>
            <a:r>
              <a:rPr lang="en"/>
              <a:t> - Kate Greene Smith is our outgoing President and Abby Chumin is our incoming President for 2026.  Both have already done a ton of work on behalf of CSLP and we appreciate their leadership.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b6ef2753e7_0_4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3b6ef2753e7_0_4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Our contact info is here: https://www.cslpreads.org/our-staff/</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42901" y="371475"/>
            <a:ext cx="8458200" cy="782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342901" y="1254919"/>
            <a:ext cx="8458200" cy="287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342900" y="4733925"/>
            <a:ext cx="1314600" cy="307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1657352" y="4733925"/>
            <a:ext cx="5620800" cy="3072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7278129" y="4733925"/>
            <a:ext cx="1523100" cy="307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342900" y="371475"/>
            <a:ext cx="8458200" cy="13830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dk1"/>
              </a:buClr>
              <a:buSzPts val="4500"/>
              <a:buFont typeface="Arial Black"/>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txBox="1">
            <a:spLocks noGrp="1"/>
          </p:cNvSpPr>
          <p:nvPr>
            <p:ph type="subTitle" idx="1"/>
          </p:nvPr>
        </p:nvSpPr>
        <p:spPr>
          <a:xfrm>
            <a:off x="342900" y="2069757"/>
            <a:ext cx="8458200" cy="18735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5" name="Google Shape;65;p15"/>
          <p:cNvSpPr txBox="1">
            <a:spLocks noGrp="1"/>
          </p:cNvSpPr>
          <p:nvPr>
            <p:ph type="dt" idx="10"/>
          </p:nvPr>
        </p:nvSpPr>
        <p:spPr>
          <a:xfrm>
            <a:off x="342900" y="4733925"/>
            <a:ext cx="1314600" cy="307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1657352" y="4733925"/>
            <a:ext cx="5620800" cy="3072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7278129" y="4733925"/>
            <a:ext cx="1523100" cy="307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342901" y="371475"/>
            <a:ext cx="8458200" cy="782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342901" y="1254919"/>
            <a:ext cx="8458200" cy="287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6"/>
          <p:cNvSpPr txBox="1">
            <a:spLocks noGrp="1"/>
          </p:cNvSpPr>
          <p:nvPr>
            <p:ph type="dt" idx="10"/>
          </p:nvPr>
        </p:nvSpPr>
        <p:spPr>
          <a:xfrm>
            <a:off x="342900" y="4733925"/>
            <a:ext cx="1314600" cy="307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1657352" y="4733925"/>
            <a:ext cx="5620800" cy="3072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7278129" y="4733925"/>
            <a:ext cx="1523100" cy="307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7" name="Google Shape;7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42900" y="371475"/>
            <a:ext cx="8458200" cy="1329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4500"/>
              <a:buFont typeface="Arial Black"/>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342900" y="1927654"/>
            <a:ext cx="8458200" cy="2639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1" name="Google Shape;81;p18"/>
          <p:cNvSpPr txBox="1">
            <a:spLocks noGrp="1"/>
          </p:cNvSpPr>
          <p:nvPr>
            <p:ph type="dt" idx="10"/>
          </p:nvPr>
        </p:nvSpPr>
        <p:spPr>
          <a:xfrm>
            <a:off x="342900" y="4733925"/>
            <a:ext cx="1314600" cy="307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8"/>
          <p:cNvSpPr txBox="1">
            <a:spLocks noGrp="1"/>
          </p:cNvSpPr>
          <p:nvPr>
            <p:ph type="ftr" idx="11"/>
          </p:nvPr>
        </p:nvSpPr>
        <p:spPr>
          <a:xfrm>
            <a:off x="1657352" y="4733925"/>
            <a:ext cx="5620800" cy="3072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8"/>
          <p:cNvSpPr txBox="1">
            <a:spLocks noGrp="1"/>
          </p:cNvSpPr>
          <p:nvPr>
            <p:ph type="sldNum" idx="12"/>
          </p:nvPr>
        </p:nvSpPr>
        <p:spPr>
          <a:xfrm>
            <a:off x="7278129" y="4733925"/>
            <a:ext cx="1523100" cy="307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342901" y="371475"/>
            <a:ext cx="8458200" cy="782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9"/>
          <p:cNvSpPr txBox="1">
            <a:spLocks noGrp="1"/>
          </p:cNvSpPr>
          <p:nvPr>
            <p:ph type="body" idx="1"/>
          </p:nvPr>
        </p:nvSpPr>
        <p:spPr>
          <a:xfrm>
            <a:off x="342901" y="1369219"/>
            <a:ext cx="41205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9"/>
          <p:cNvSpPr txBox="1">
            <a:spLocks noGrp="1"/>
          </p:cNvSpPr>
          <p:nvPr>
            <p:ph type="body" idx="2"/>
          </p:nvPr>
        </p:nvSpPr>
        <p:spPr>
          <a:xfrm>
            <a:off x="4680401" y="1369219"/>
            <a:ext cx="41205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9"/>
          <p:cNvSpPr txBox="1">
            <a:spLocks noGrp="1"/>
          </p:cNvSpPr>
          <p:nvPr>
            <p:ph type="dt" idx="10"/>
          </p:nvPr>
        </p:nvSpPr>
        <p:spPr>
          <a:xfrm>
            <a:off x="342900" y="4733925"/>
            <a:ext cx="1314600" cy="307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9"/>
          <p:cNvSpPr txBox="1">
            <a:spLocks noGrp="1"/>
          </p:cNvSpPr>
          <p:nvPr>
            <p:ph type="ftr" idx="11"/>
          </p:nvPr>
        </p:nvSpPr>
        <p:spPr>
          <a:xfrm>
            <a:off x="1657352" y="4733925"/>
            <a:ext cx="5620800" cy="3072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9"/>
          <p:cNvSpPr txBox="1">
            <a:spLocks noGrp="1"/>
          </p:cNvSpPr>
          <p:nvPr>
            <p:ph type="sldNum" idx="12"/>
          </p:nvPr>
        </p:nvSpPr>
        <p:spPr>
          <a:xfrm>
            <a:off x="7278129" y="4733925"/>
            <a:ext cx="1523100" cy="307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342900" y="371475"/>
            <a:ext cx="8458200" cy="896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20"/>
          <p:cNvSpPr txBox="1">
            <a:spLocks noGrp="1"/>
          </p:cNvSpPr>
          <p:nvPr>
            <p:ph type="body" idx="1"/>
          </p:nvPr>
        </p:nvSpPr>
        <p:spPr>
          <a:xfrm>
            <a:off x="342900" y="1268015"/>
            <a:ext cx="4113300" cy="44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4" name="Google Shape;94;p20"/>
          <p:cNvSpPr txBox="1">
            <a:spLocks noGrp="1"/>
          </p:cNvSpPr>
          <p:nvPr>
            <p:ph type="body" idx="2"/>
          </p:nvPr>
        </p:nvSpPr>
        <p:spPr>
          <a:xfrm>
            <a:off x="342900" y="1711411"/>
            <a:ext cx="4113300" cy="2931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20"/>
          <p:cNvSpPr txBox="1">
            <a:spLocks noGrp="1"/>
          </p:cNvSpPr>
          <p:nvPr>
            <p:ph type="body" idx="3"/>
          </p:nvPr>
        </p:nvSpPr>
        <p:spPr>
          <a:xfrm>
            <a:off x="4687964" y="1268016"/>
            <a:ext cx="4113300" cy="44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6" name="Google Shape;96;p20"/>
          <p:cNvSpPr txBox="1">
            <a:spLocks noGrp="1"/>
          </p:cNvSpPr>
          <p:nvPr>
            <p:ph type="body" idx="4"/>
          </p:nvPr>
        </p:nvSpPr>
        <p:spPr>
          <a:xfrm>
            <a:off x="4687963" y="1711411"/>
            <a:ext cx="4113300" cy="2931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p20"/>
          <p:cNvSpPr txBox="1">
            <a:spLocks noGrp="1"/>
          </p:cNvSpPr>
          <p:nvPr>
            <p:ph type="dt" idx="10"/>
          </p:nvPr>
        </p:nvSpPr>
        <p:spPr>
          <a:xfrm>
            <a:off x="342900" y="4733925"/>
            <a:ext cx="1314600" cy="307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0"/>
          <p:cNvSpPr txBox="1">
            <a:spLocks noGrp="1"/>
          </p:cNvSpPr>
          <p:nvPr>
            <p:ph type="ftr" idx="11"/>
          </p:nvPr>
        </p:nvSpPr>
        <p:spPr>
          <a:xfrm>
            <a:off x="1657352" y="4733925"/>
            <a:ext cx="5620800" cy="3072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20"/>
          <p:cNvSpPr txBox="1">
            <a:spLocks noGrp="1"/>
          </p:cNvSpPr>
          <p:nvPr>
            <p:ph type="sldNum" idx="12"/>
          </p:nvPr>
        </p:nvSpPr>
        <p:spPr>
          <a:xfrm>
            <a:off x="7278129" y="4733925"/>
            <a:ext cx="1523100" cy="307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42901" y="371475"/>
            <a:ext cx="8458200" cy="782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1"/>
          <p:cNvSpPr txBox="1">
            <a:spLocks noGrp="1"/>
          </p:cNvSpPr>
          <p:nvPr>
            <p:ph type="dt" idx="10"/>
          </p:nvPr>
        </p:nvSpPr>
        <p:spPr>
          <a:xfrm>
            <a:off x="342900" y="4733925"/>
            <a:ext cx="1314600" cy="307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1"/>
          <p:cNvSpPr txBox="1">
            <a:spLocks noGrp="1"/>
          </p:cNvSpPr>
          <p:nvPr>
            <p:ph type="ftr" idx="11"/>
          </p:nvPr>
        </p:nvSpPr>
        <p:spPr>
          <a:xfrm>
            <a:off x="1657352" y="4733925"/>
            <a:ext cx="5620800" cy="3072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1"/>
          <p:cNvSpPr txBox="1">
            <a:spLocks noGrp="1"/>
          </p:cNvSpPr>
          <p:nvPr>
            <p:ph type="sldNum" idx="12"/>
          </p:nvPr>
        </p:nvSpPr>
        <p:spPr>
          <a:xfrm>
            <a:off x="7278129" y="4733925"/>
            <a:ext cx="1523100" cy="307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2"/>
          <p:cNvSpPr txBox="1">
            <a:spLocks noGrp="1"/>
          </p:cNvSpPr>
          <p:nvPr>
            <p:ph type="dt" idx="10"/>
          </p:nvPr>
        </p:nvSpPr>
        <p:spPr>
          <a:xfrm>
            <a:off x="342900" y="4733925"/>
            <a:ext cx="1314600" cy="307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22"/>
          <p:cNvSpPr txBox="1">
            <a:spLocks noGrp="1"/>
          </p:cNvSpPr>
          <p:nvPr>
            <p:ph type="ftr" idx="11"/>
          </p:nvPr>
        </p:nvSpPr>
        <p:spPr>
          <a:xfrm>
            <a:off x="1657352" y="4733925"/>
            <a:ext cx="5620800" cy="3072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2"/>
          <p:cNvSpPr txBox="1">
            <a:spLocks noGrp="1"/>
          </p:cNvSpPr>
          <p:nvPr>
            <p:ph type="sldNum" idx="12"/>
          </p:nvPr>
        </p:nvSpPr>
        <p:spPr>
          <a:xfrm>
            <a:off x="7278129" y="4733925"/>
            <a:ext cx="1523100" cy="307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342901" y="371475"/>
            <a:ext cx="2743200" cy="105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Black"/>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3"/>
          <p:cNvSpPr txBox="1">
            <a:spLocks noGrp="1"/>
          </p:cNvSpPr>
          <p:nvPr>
            <p:ph type="body" idx="1"/>
          </p:nvPr>
        </p:nvSpPr>
        <p:spPr>
          <a:xfrm>
            <a:off x="3311611" y="371476"/>
            <a:ext cx="5489700" cy="3910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2" name="Google Shape;112;p23"/>
          <p:cNvSpPr txBox="1">
            <a:spLocks noGrp="1"/>
          </p:cNvSpPr>
          <p:nvPr>
            <p:ph type="body" idx="2"/>
          </p:nvPr>
        </p:nvSpPr>
        <p:spPr>
          <a:xfrm>
            <a:off x="342900" y="1513703"/>
            <a:ext cx="2743200" cy="2773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3" name="Google Shape;113;p23"/>
          <p:cNvSpPr txBox="1">
            <a:spLocks noGrp="1"/>
          </p:cNvSpPr>
          <p:nvPr>
            <p:ph type="dt" idx="10"/>
          </p:nvPr>
        </p:nvSpPr>
        <p:spPr>
          <a:xfrm>
            <a:off x="342900" y="4733925"/>
            <a:ext cx="1314600" cy="307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23"/>
          <p:cNvSpPr txBox="1">
            <a:spLocks noGrp="1"/>
          </p:cNvSpPr>
          <p:nvPr>
            <p:ph type="ftr" idx="11"/>
          </p:nvPr>
        </p:nvSpPr>
        <p:spPr>
          <a:xfrm>
            <a:off x="1657352" y="4733925"/>
            <a:ext cx="5620800" cy="3072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3"/>
          <p:cNvSpPr txBox="1">
            <a:spLocks noGrp="1"/>
          </p:cNvSpPr>
          <p:nvPr>
            <p:ph type="sldNum" idx="12"/>
          </p:nvPr>
        </p:nvSpPr>
        <p:spPr>
          <a:xfrm>
            <a:off x="7278129" y="4733925"/>
            <a:ext cx="1523100" cy="307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24"/>
          <p:cNvSpPr>
            <a:spLocks noGrp="1"/>
          </p:cNvSpPr>
          <p:nvPr>
            <p:ph type="pic" idx="2"/>
          </p:nvPr>
        </p:nvSpPr>
        <p:spPr>
          <a:xfrm>
            <a:off x="342901" y="371475"/>
            <a:ext cx="5489700" cy="4024500"/>
          </a:xfrm>
          <a:prstGeom prst="rect">
            <a:avLst/>
          </a:prstGeom>
          <a:noFill/>
          <a:ln>
            <a:noFill/>
          </a:ln>
        </p:spPr>
      </p:sp>
      <p:sp>
        <p:nvSpPr>
          <p:cNvPr id="118" name="Google Shape;118;p24"/>
          <p:cNvSpPr txBox="1">
            <a:spLocks noGrp="1"/>
          </p:cNvSpPr>
          <p:nvPr>
            <p:ph type="title"/>
          </p:nvPr>
        </p:nvSpPr>
        <p:spPr>
          <a:xfrm>
            <a:off x="6057898" y="371475"/>
            <a:ext cx="2743200" cy="105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Black"/>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24"/>
          <p:cNvSpPr txBox="1">
            <a:spLocks noGrp="1"/>
          </p:cNvSpPr>
          <p:nvPr>
            <p:ph type="body" idx="1"/>
          </p:nvPr>
        </p:nvSpPr>
        <p:spPr>
          <a:xfrm>
            <a:off x="6057898" y="1428750"/>
            <a:ext cx="27432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0" name="Google Shape;120;p24"/>
          <p:cNvSpPr txBox="1">
            <a:spLocks noGrp="1"/>
          </p:cNvSpPr>
          <p:nvPr>
            <p:ph type="dt" idx="10"/>
          </p:nvPr>
        </p:nvSpPr>
        <p:spPr>
          <a:xfrm>
            <a:off x="342900" y="4733925"/>
            <a:ext cx="1314600" cy="307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4"/>
          <p:cNvSpPr txBox="1">
            <a:spLocks noGrp="1"/>
          </p:cNvSpPr>
          <p:nvPr>
            <p:ph type="ftr" idx="11"/>
          </p:nvPr>
        </p:nvSpPr>
        <p:spPr>
          <a:xfrm>
            <a:off x="1657352" y="4733925"/>
            <a:ext cx="5620800" cy="3072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24"/>
          <p:cNvSpPr txBox="1">
            <a:spLocks noGrp="1"/>
          </p:cNvSpPr>
          <p:nvPr>
            <p:ph type="sldNum" idx="12"/>
          </p:nvPr>
        </p:nvSpPr>
        <p:spPr>
          <a:xfrm>
            <a:off x="7278129" y="4733925"/>
            <a:ext cx="1523100" cy="307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42901" y="371475"/>
            <a:ext cx="8458200" cy="782400"/>
          </a:xfrm>
          <a:prstGeom prst="rect">
            <a:avLst/>
          </a:prstGeom>
          <a:noFill/>
          <a:ln>
            <a:noFill/>
          </a:ln>
        </p:spPr>
        <p:txBody>
          <a:bodyPr spcFirstLastPara="1" wrap="square" lIns="68575" tIns="34275" rIns="68575" bIns="34275" anchor="t" anchorCtr="0">
            <a:normAutofit/>
          </a:bodyPr>
          <a:lstStyle>
            <a:lvl1pPr marR="0" lvl="0" algn="l">
              <a:lnSpc>
                <a:spcPct val="90000"/>
              </a:lnSpc>
              <a:spcBef>
                <a:spcPts val="0"/>
              </a:spcBef>
              <a:spcAft>
                <a:spcPts val="0"/>
              </a:spcAft>
              <a:buClr>
                <a:schemeClr val="dk1"/>
              </a:buClr>
              <a:buSzPts val="3300"/>
              <a:buFont typeface="Arial Black"/>
              <a:buNone/>
              <a:defRPr sz="3300" b="0" i="0" u="none" strike="noStrike" cap="none">
                <a:solidFill>
                  <a:schemeClr val="dk1"/>
                </a:solidFill>
                <a:latin typeface="Arial Black"/>
                <a:ea typeface="Arial Black"/>
                <a:cs typeface="Arial Black"/>
                <a:sym typeface="Arial Black"/>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body" idx="1"/>
          </p:nvPr>
        </p:nvSpPr>
        <p:spPr>
          <a:xfrm>
            <a:off x="342901" y="1254919"/>
            <a:ext cx="8458200" cy="28785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9" name="Google Shape;59;p14"/>
          <p:cNvSpPr txBox="1">
            <a:spLocks noGrp="1"/>
          </p:cNvSpPr>
          <p:nvPr>
            <p:ph type="dt" idx="10"/>
          </p:nvPr>
        </p:nvSpPr>
        <p:spPr>
          <a:xfrm>
            <a:off x="342900" y="4733925"/>
            <a:ext cx="1314600" cy="3072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0" name="Google Shape;60;p14"/>
          <p:cNvSpPr txBox="1">
            <a:spLocks noGrp="1"/>
          </p:cNvSpPr>
          <p:nvPr>
            <p:ph type="ftr" idx="11"/>
          </p:nvPr>
        </p:nvSpPr>
        <p:spPr>
          <a:xfrm>
            <a:off x="1657352" y="4733925"/>
            <a:ext cx="5620800" cy="307200"/>
          </a:xfrm>
          <a:prstGeom prst="rect">
            <a:avLst/>
          </a:prstGeom>
          <a:noFill/>
          <a:ln>
            <a:noFill/>
          </a:ln>
        </p:spPr>
        <p:txBody>
          <a:bodyPr spcFirstLastPara="1" wrap="square" lIns="68575" tIns="34275" rIns="68575" bIns="34275" anchor="t" anchorCtr="0">
            <a:noAutofit/>
          </a:bodyPr>
          <a:lstStyle>
            <a:lvl1pPr marR="0" lvl="0" algn="ctr">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1" name="Google Shape;61;p14"/>
          <p:cNvSpPr txBox="1">
            <a:spLocks noGrp="1"/>
          </p:cNvSpPr>
          <p:nvPr>
            <p:ph type="sldNum" idx="12"/>
          </p:nvPr>
        </p:nvSpPr>
        <p:spPr>
          <a:xfrm>
            <a:off x="7278129" y="4733925"/>
            <a:ext cx="1523100" cy="307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5544">
          <p15:clr>
            <a:srgbClr val="F26B43"/>
          </p15:clr>
        </p15:guide>
        <p15:guide id="3" orient="horz" pos="23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mailto:abak@loc.gov"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loc.gov/nls/network/resources/nls-summer-reading/" TargetMode="External"/><Relationship Id="rId2" Type="http://schemas.openxmlformats.org/officeDocument/2006/relationships/hyperlink" Target="https://www.loc.gov/nls/services-and-resources/summer-reading/"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342901" y="371475"/>
            <a:ext cx="3930900" cy="782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sz="3600" b="1" dirty="0">
                <a:solidFill>
                  <a:schemeClr val="tx1"/>
                </a:solidFill>
                <a:latin typeface="Barlow"/>
                <a:ea typeface="Barlow"/>
                <a:cs typeface="Barlow"/>
                <a:sym typeface="Barlow"/>
              </a:rPr>
              <a:t>What is CSLP?</a:t>
            </a:r>
            <a:endParaRPr sz="3600" b="1" dirty="0">
              <a:solidFill>
                <a:schemeClr val="tx1"/>
              </a:solidFill>
              <a:latin typeface="Barlow"/>
              <a:ea typeface="Barlow"/>
              <a:cs typeface="Barlow"/>
              <a:sym typeface="Barlow"/>
            </a:endParaRPr>
          </a:p>
        </p:txBody>
      </p:sp>
      <p:sp>
        <p:nvSpPr>
          <p:cNvPr id="134" name="Google Shape;134;p26"/>
          <p:cNvSpPr txBox="1">
            <a:spLocks noGrp="1"/>
          </p:cNvSpPr>
          <p:nvPr>
            <p:ph type="body" idx="1"/>
          </p:nvPr>
        </p:nvSpPr>
        <p:spPr>
          <a:xfrm>
            <a:off x="342901" y="1254919"/>
            <a:ext cx="8458200" cy="2878500"/>
          </a:xfrm>
          <a:prstGeom prst="rect">
            <a:avLst/>
          </a:prstGeom>
          <a:noFill/>
          <a:ln>
            <a:noFill/>
          </a:ln>
        </p:spPr>
        <p:txBody>
          <a:bodyPr spcFirstLastPara="1" wrap="square" lIns="68575" tIns="34275" rIns="68575" bIns="34275" anchor="t" anchorCtr="0">
            <a:normAutofit/>
          </a:bodyPr>
          <a:lstStyle/>
          <a:p>
            <a:pPr marL="342900" lvl="0" indent="-279400" algn="l" rtl="0">
              <a:lnSpc>
                <a:spcPct val="115000"/>
              </a:lnSpc>
              <a:spcBef>
                <a:spcPts val="0"/>
              </a:spcBef>
              <a:spcAft>
                <a:spcPts val="0"/>
              </a:spcAft>
              <a:buSzPts val="1800"/>
              <a:buFont typeface="Calibri"/>
              <a:buChar char="•"/>
            </a:pPr>
            <a:r>
              <a:rPr lang="en" sz="1800" dirty="0">
                <a:latin typeface="Calibri"/>
                <a:ea typeface="Calibri"/>
                <a:cs typeface="Calibri"/>
                <a:sym typeface="Calibri"/>
              </a:rPr>
              <a:t>We’re a non-profit formed in 1987 by a group of public libraries that wanted to share resources around summer reading programming. </a:t>
            </a:r>
            <a:endParaRPr sz="1800" dirty="0">
              <a:latin typeface="Calibri"/>
              <a:ea typeface="Calibri"/>
              <a:cs typeface="Calibri"/>
              <a:sym typeface="Calibri"/>
            </a:endParaRPr>
          </a:p>
          <a:p>
            <a:pPr marL="342900" lvl="0" indent="-279400" algn="l" rtl="0">
              <a:lnSpc>
                <a:spcPct val="115000"/>
              </a:lnSpc>
              <a:spcBef>
                <a:spcPts val="0"/>
              </a:spcBef>
              <a:spcAft>
                <a:spcPts val="0"/>
              </a:spcAft>
              <a:buSzPts val="1800"/>
              <a:buFont typeface="Calibri"/>
              <a:buChar char="•"/>
            </a:pPr>
            <a:r>
              <a:rPr lang="en" sz="1800" dirty="0">
                <a:latin typeface="Calibri"/>
                <a:ea typeface="Calibri"/>
                <a:cs typeface="Calibri"/>
                <a:sym typeface="Calibri"/>
              </a:rPr>
              <a:t>We have 40 states/island nations involved in doing the work and making the decisions.</a:t>
            </a:r>
            <a:endParaRPr sz="1800" dirty="0">
              <a:latin typeface="Calibri"/>
              <a:ea typeface="Calibri"/>
              <a:cs typeface="Calibri"/>
              <a:sym typeface="Calibri"/>
            </a:endParaRPr>
          </a:p>
          <a:p>
            <a:pPr marL="342900" lvl="0" indent="-279400" algn="l" rtl="0">
              <a:lnSpc>
                <a:spcPct val="115000"/>
              </a:lnSpc>
              <a:spcBef>
                <a:spcPts val="0"/>
              </a:spcBef>
              <a:spcAft>
                <a:spcPts val="0"/>
              </a:spcAft>
              <a:buSzPts val="1800"/>
              <a:buFont typeface="Calibri"/>
              <a:buChar char="•"/>
            </a:pPr>
            <a:r>
              <a:rPr lang="en" sz="1800" dirty="0">
                <a:latin typeface="Calibri"/>
                <a:ea typeface="Calibri"/>
                <a:cs typeface="Calibri"/>
                <a:sym typeface="Calibri"/>
              </a:rPr>
              <a:t>We are fueled and shaped by our members and volunteers.</a:t>
            </a:r>
            <a:endParaRPr sz="1800" dirty="0">
              <a:latin typeface="Calibri"/>
              <a:ea typeface="Calibri"/>
              <a:cs typeface="Calibri"/>
              <a:sym typeface="Calibri"/>
            </a:endParaRPr>
          </a:p>
          <a:p>
            <a:pPr marL="342900" lvl="0" indent="-279400" algn="l" rtl="0">
              <a:lnSpc>
                <a:spcPct val="115000"/>
              </a:lnSpc>
              <a:spcBef>
                <a:spcPts val="0"/>
              </a:spcBef>
              <a:spcAft>
                <a:spcPts val="0"/>
              </a:spcAft>
              <a:buSzPts val="1800"/>
              <a:buFont typeface="Calibri"/>
              <a:buChar char="•"/>
            </a:pPr>
            <a:r>
              <a:rPr lang="en" sz="1800" dirty="0">
                <a:latin typeface="Calibri"/>
                <a:ea typeface="Calibri"/>
                <a:cs typeface="Calibri"/>
                <a:sym typeface="Calibri"/>
              </a:rPr>
              <a:t>Any profit from the sale of summer reading items goes right back into our organization.</a:t>
            </a:r>
            <a:endParaRPr dirty="0">
              <a:latin typeface="Calibri"/>
              <a:ea typeface="Calibri"/>
              <a:cs typeface="Calibri"/>
              <a:sym typeface="Calibri"/>
            </a:endParaRPr>
          </a:p>
        </p:txBody>
      </p:sp>
      <p:pic>
        <p:nvPicPr>
          <p:cNvPr id="135" name="Google Shape;135;p26" title="40thanniversary.png"/>
          <p:cNvPicPr preferRelativeResize="0"/>
          <p:nvPr/>
        </p:nvPicPr>
        <p:blipFill>
          <a:blip r:embed="rId3">
            <a:alphaModFix/>
          </a:blip>
          <a:stretch>
            <a:fillRect/>
          </a:stretch>
        </p:blipFill>
        <p:spPr>
          <a:xfrm>
            <a:off x="4929806" y="101119"/>
            <a:ext cx="2483674" cy="1153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9BDE-DC69-4D25-07CF-C9ED2A3CFA2C}"/>
              </a:ext>
            </a:extLst>
          </p:cNvPr>
          <p:cNvSpPr>
            <a:spLocks noGrp="1"/>
          </p:cNvSpPr>
          <p:nvPr>
            <p:ph type="title"/>
          </p:nvPr>
        </p:nvSpPr>
        <p:spPr/>
        <p:txBody>
          <a:bodyPr/>
          <a:lstStyle/>
          <a:p>
            <a:r>
              <a:rPr lang="en-US" b="1" dirty="0">
                <a:latin typeface="Barlow" panose="00000500000000000000" pitchFamily="2" charset="0"/>
              </a:rPr>
              <a:t>How do I (Abby) do Summer Reading? </a:t>
            </a:r>
          </a:p>
        </p:txBody>
      </p:sp>
      <p:sp>
        <p:nvSpPr>
          <p:cNvPr id="3" name="Text Placeholder 2">
            <a:extLst>
              <a:ext uri="{FF2B5EF4-FFF2-40B4-BE49-F238E27FC236}">
                <a16:creationId xmlns:a16="http://schemas.microsoft.com/office/drawing/2014/main" id="{E68900DC-AD1F-0262-AE63-95949F9EA108}"/>
              </a:ext>
            </a:extLst>
          </p:cNvPr>
          <p:cNvSpPr>
            <a:spLocks noGrp="1"/>
          </p:cNvSpPr>
          <p:nvPr>
            <p:ph type="body" idx="1"/>
          </p:nvPr>
        </p:nvSpPr>
        <p:spPr/>
        <p:txBody>
          <a:bodyPr/>
          <a:lstStyle/>
          <a:p>
            <a:r>
              <a:rPr lang="en-US" dirty="0"/>
              <a:t>Pick the best dates for your area (June 1</a:t>
            </a:r>
            <a:r>
              <a:rPr lang="en-US" baseline="30000" dirty="0"/>
              <a:t>st</a:t>
            </a:r>
            <a:r>
              <a:rPr lang="en-US" dirty="0"/>
              <a:t>-July 31</a:t>
            </a:r>
            <a:r>
              <a:rPr lang="en-US" baseline="30000" dirty="0"/>
              <a:t>st</a:t>
            </a:r>
            <a:r>
              <a:rPr lang="en-US" dirty="0"/>
              <a:t>) </a:t>
            </a:r>
          </a:p>
          <a:p>
            <a:r>
              <a:rPr lang="en-US" dirty="0"/>
              <a:t>To keep patrons engaged, I make a gameboard</a:t>
            </a:r>
          </a:p>
          <a:p>
            <a:r>
              <a:rPr lang="en-US" dirty="0"/>
              <a:t>Patrons have to turn the gameboard in at end to get prizes</a:t>
            </a:r>
          </a:p>
          <a:p>
            <a:r>
              <a:rPr lang="en-US" dirty="0"/>
              <a:t>I send 2-3 packets through the mail with crafts, STEM activities that have to do with the CSLP theme</a:t>
            </a:r>
          </a:p>
          <a:p>
            <a:pPr lvl="1"/>
            <a:r>
              <a:rPr lang="en-US" dirty="0"/>
              <a:t>This year is a dino paper plate mask, and DIY air dry clay dinos</a:t>
            </a:r>
          </a:p>
          <a:p>
            <a:pPr lvl="1"/>
            <a:r>
              <a:rPr lang="en-US" dirty="0"/>
              <a:t>I focused on using up craft supplies I have on hand</a:t>
            </a:r>
          </a:p>
        </p:txBody>
      </p:sp>
    </p:spTree>
    <p:extLst>
      <p:ext uri="{BB962C8B-B14F-4D97-AF65-F5344CB8AC3E}">
        <p14:creationId xmlns:p14="http://schemas.microsoft.com/office/powerpoint/2010/main" val="420627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AI-generated content may be incorrect.">
            <a:extLst>
              <a:ext uri="{FF2B5EF4-FFF2-40B4-BE49-F238E27FC236}">
                <a16:creationId xmlns:a16="http://schemas.microsoft.com/office/drawing/2014/main" id="{ED4870A0-AE00-422A-0777-86269826AAAE}"/>
              </a:ext>
            </a:extLst>
          </p:cNvPr>
          <p:cNvPicPr>
            <a:picLocks noChangeAspect="1"/>
          </p:cNvPicPr>
          <p:nvPr/>
        </p:nvPicPr>
        <p:blipFill>
          <a:blip r:embed="rId2"/>
          <a:srcRect l="1182" r="1921"/>
          <a:stretch>
            <a:fillRect/>
          </a:stretch>
        </p:blipFill>
        <p:spPr>
          <a:xfrm>
            <a:off x="872010" y="0"/>
            <a:ext cx="6358411" cy="5143500"/>
          </a:xfrm>
          <a:prstGeom prst="rect">
            <a:avLst/>
          </a:prstGeom>
        </p:spPr>
      </p:pic>
    </p:spTree>
    <p:extLst>
      <p:ext uri="{BB962C8B-B14F-4D97-AF65-F5344CB8AC3E}">
        <p14:creationId xmlns:p14="http://schemas.microsoft.com/office/powerpoint/2010/main" val="135682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AI-generated content may be incorrect.">
            <a:extLst>
              <a:ext uri="{FF2B5EF4-FFF2-40B4-BE49-F238E27FC236}">
                <a16:creationId xmlns:a16="http://schemas.microsoft.com/office/drawing/2014/main" id="{EDBBCE99-6C6C-DECD-9556-AE5279677749}"/>
              </a:ext>
            </a:extLst>
          </p:cNvPr>
          <p:cNvPicPr>
            <a:picLocks noChangeAspect="1"/>
          </p:cNvPicPr>
          <p:nvPr/>
        </p:nvPicPr>
        <p:blipFill>
          <a:blip r:embed="rId2"/>
          <a:stretch>
            <a:fillRect/>
          </a:stretch>
        </p:blipFill>
        <p:spPr>
          <a:xfrm>
            <a:off x="2414063" y="0"/>
            <a:ext cx="4315874" cy="5143500"/>
          </a:xfrm>
          <a:prstGeom prst="rect">
            <a:avLst/>
          </a:prstGeom>
        </p:spPr>
      </p:pic>
    </p:spTree>
    <p:extLst>
      <p:ext uri="{BB962C8B-B14F-4D97-AF65-F5344CB8AC3E}">
        <p14:creationId xmlns:p14="http://schemas.microsoft.com/office/powerpoint/2010/main" val="266017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E1E1F5-CBAF-A9A8-B356-878500AD1812}"/>
              </a:ext>
            </a:extLst>
          </p:cNvPr>
          <p:cNvSpPr>
            <a:spLocks noGrp="1"/>
          </p:cNvSpPr>
          <p:nvPr>
            <p:ph type="body" idx="1"/>
          </p:nvPr>
        </p:nvSpPr>
        <p:spPr>
          <a:xfrm>
            <a:off x="342900" y="613023"/>
            <a:ext cx="8458200" cy="2878500"/>
          </a:xfrm>
        </p:spPr>
        <p:txBody>
          <a:bodyPr/>
          <a:lstStyle/>
          <a:p>
            <a:pPr marL="139700" indent="0">
              <a:buNone/>
            </a:pPr>
            <a:r>
              <a:rPr lang="en-US" dirty="0">
                <a:latin typeface="Calibri" panose="020F0502020204030204" pitchFamily="34" charset="0"/>
                <a:ea typeface="Calibri" panose="020F0502020204030204" pitchFamily="34" charset="0"/>
                <a:cs typeface="Calibri" panose="020F0502020204030204" pitchFamily="34" charset="0"/>
              </a:rPr>
              <a:t>CSLP began in 1987 when 10 Minnesota library systems teamed up to create a shared summer program for children - complete with a theme, artwork and incentives. The model spread quickly, and today CSLP continues to grow while staying true to its core principle: librarians sharing ideas, expertise and costs to bring every community a vibrant summer reading program.</a:t>
            </a:r>
          </a:p>
          <a:p>
            <a:endParaRPr lang="en-US" dirty="0"/>
          </a:p>
        </p:txBody>
      </p:sp>
    </p:spTree>
    <p:extLst>
      <p:ext uri="{BB962C8B-B14F-4D97-AF65-F5344CB8AC3E}">
        <p14:creationId xmlns:p14="http://schemas.microsoft.com/office/powerpoint/2010/main" val="199518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7" title="Member_States_2025_26 (1).png"/>
          <p:cNvPicPr preferRelativeResize="0"/>
          <p:nvPr/>
        </p:nvPicPr>
        <p:blipFill>
          <a:blip r:embed="rId3">
            <a:alphaModFix/>
          </a:blip>
          <a:stretch>
            <a:fillRect/>
          </a:stretch>
        </p:blipFill>
        <p:spPr>
          <a:xfrm>
            <a:off x="1134331" y="142669"/>
            <a:ext cx="6542308" cy="45796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257175" y="278600"/>
            <a:ext cx="8820900" cy="5868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b="1" dirty="0">
                <a:latin typeface="Barlow" panose="00000500000000000000" pitchFamily="2" charset="0"/>
              </a:rPr>
              <a:t>Why Unearth a Story™? </a:t>
            </a:r>
            <a:endParaRPr b="1" dirty="0">
              <a:latin typeface="Barlow" panose="00000500000000000000" pitchFamily="2" charset="0"/>
            </a:endParaRPr>
          </a:p>
        </p:txBody>
      </p:sp>
      <p:sp>
        <p:nvSpPr>
          <p:cNvPr id="128" name="Google Shape;128;p25"/>
          <p:cNvSpPr txBox="1">
            <a:spLocks noGrp="1"/>
          </p:cNvSpPr>
          <p:nvPr>
            <p:ph type="body" idx="1"/>
          </p:nvPr>
        </p:nvSpPr>
        <p:spPr>
          <a:xfrm>
            <a:off x="257175" y="865400"/>
            <a:ext cx="8544000" cy="2584800"/>
          </a:xfrm>
          <a:prstGeom prst="rect">
            <a:avLst/>
          </a:prstGeom>
        </p:spPr>
        <p:txBody>
          <a:bodyPr spcFirstLastPara="1" wrap="square" lIns="68575" tIns="34275" rIns="68575" bIns="34275" anchor="t" anchorCtr="0">
            <a:normAutofit fontScale="92500" lnSpcReduction="20000"/>
          </a:bodyPr>
          <a:lstStyle/>
          <a:p>
            <a:pPr marL="0" lvl="0" indent="0" algn="l" rtl="0">
              <a:spcBef>
                <a:spcPts val="800"/>
              </a:spcBef>
              <a:spcAft>
                <a:spcPts val="0"/>
              </a:spcAft>
              <a:buNone/>
            </a:pPr>
            <a:r>
              <a:rPr lang="en" sz="1900" dirty="0">
                <a:latin typeface="Calibri" panose="020F0502020204030204" pitchFamily="34" charset="0"/>
                <a:ea typeface="Calibri" panose="020F0502020204030204" pitchFamily="34" charset="0"/>
                <a:cs typeface="Calibri" panose="020F0502020204030204" pitchFamily="34" charset="0"/>
                <a:sym typeface="Barlow Medium"/>
              </a:rPr>
              <a:t>The slogan, Unearth a Story™ was chosen by member states to align with the theme of dinosaurs/paleontology/archaeology in a way that invites layered interpretation. </a:t>
            </a:r>
          </a:p>
          <a:p>
            <a:pPr marL="0" lvl="0" indent="0" algn="l" rtl="0">
              <a:spcBef>
                <a:spcPts val="800"/>
              </a:spcBef>
              <a:spcAft>
                <a:spcPts val="0"/>
              </a:spcAft>
              <a:buNone/>
            </a:pPr>
            <a:endParaRPr sz="1900" dirty="0">
              <a:latin typeface="Calibri" panose="020F0502020204030204" pitchFamily="34" charset="0"/>
              <a:ea typeface="Calibri" panose="020F0502020204030204" pitchFamily="34" charset="0"/>
              <a:cs typeface="Calibri" panose="020F0502020204030204" pitchFamily="34" charset="0"/>
              <a:sym typeface="Barlow Medium"/>
            </a:endParaRPr>
          </a:p>
          <a:p>
            <a:pPr marL="0" lvl="0" indent="0" algn="l" rtl="0">
              <a:spcBef>
                <a:spcPts val="800"/>
              </a:spcBef>
              <a:spcAft>
                <a:spcPts val="0"/>
              </a:spcAft>
              <a:buNone/>
            </a:pPr>
            <a:r>
              <a:rPr lang="en" sz="1900" dirty="0">
                <a:latin typeface="Calibri" panose="020F0502020204030204" pitchFamily="34" charset="0"/>
                <a:ea typeface="Calibri" panose="020F0502020204030204" pitchFamily="34" charset="0"/>
                <a:cs typeface="Calibri" panose="020F0502020204030204" pitchFamily="34" charset="0"/>
                <a:sym typeface="Barlow Medium"/>
              </a:rPr>
              <a:t>Whether readers are digging into a good book, uncovering hidden histories, or exploring the past, the slogan underscores the joy of discovery that reading brings. It also emphasizes that every person and every community has stories waiting to be found and shared—through books, programs, and local knowledge.</a:t>
            </a:r>
          </a:p>
          <a:p>
            <a:pPr marL="0" lvl="0" indent="0" algn="l" rtl="0">
              <a:spcBef>
                <a:spcPts val="800"/>
              </a:spcBef>
              <a:spcAft>
                <a:spcPts val="0"/>
              </a:spcAft>
              <a:buNone/>
            </a:pPr>
            <a:endParaRPr lang="en" sz="1900" dirty="0">
              <a:latin typeface="Calibri" panose="020F0502020204030204" pitchFamily="34" charset="0"/>
              <a:ea typeface="Calibri" panose="020F0502020204030204" pitchFamily="34" charset="0"/>
              <a:cs typeface="Calibri" panose="020F0502020204030204" pitchFamily="34" charset="0"/>
              <a:sym typeface="Barlow Medium"/>
            </a:endParaRPr>
          </a:p>
          <a:p>
            <a:pPr marL="0" lvl="0" indent="0" algn="l" rtl="0">
              <a:spcBef>
                <a:spcPts val="800"/>
              </a:spcBef>
              <a:spcAft>
                <a:spcPts val="0"/>
              </a:spcAft>
              <a:buNone/>
            </a:pPr>
            <a:r>
              <a:rPr lang="en-US" sz="1900" dirty="0">
                <a:latin typeface="Calibri" panose="020F0502020204030204" pitchFamily="34" charset="0"/>
                <a:ea typeface="Calibri" panose="020F0502020204030204" pitchFamily="34" charset="0"/>
                <a:cs typeface="Calibri" panose="020F0502020204030204" pitchFamily="34" charset="0"/>
                <a:sym typeface="Barlow Medium"/>
              </a:rPr>
              <a:t>Member states collectively vote for future themes and also vote on slogans that involve the chosen themes.</a:t>
            </a:r>
            <a:endParaRPr sz="1900" dirty="0">
              <a:latin typeface="Calibri" panose="020F0502020204030204" pitchFamily="34" charset="0"/>
              <a:ea typeface="Calibri" panose="020F0502020204030204" pitchFamily="34" charset="0"/>
              <a:cs typeface="Calibri" panose="020F0502020204030204" pitchFamily="34" charset="0"/>
              <a:sym typeface="Barlow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8"/>
          <p:cNvPicPr preferRelativeResize="0"/>
          <p:nvPr/>
        </p:nvPicPr>
        <p:blipFill rotWithShape="1">
          <a:blip r:embed="rId3">
            <a:alphaModFix/>
          </a:blip>
          <a:srcRect/>
          <a:stretch/>
        </p:blipFill>
        <p:spPr>
          <a:xfrm>
            <a:off x="220106" y="0"/>
            <a:ext cx="8751995" cy="5031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9" title="Staff slide.png"/>
          <p:cNvPicPr preferRelativeResize="0"/>
          <p:nvPr/>
        </p:nvPicPr>
        <p:blipFill rotWithShape="1">
          <a:blip r:embed="rId3">
            <a:alphaModFix/>
          </a:blip>
          <a:srcRect/>
          <a:stretch/>
        </p:blipFill>
        <p:spPr>
          <a:xfrm>
            <a:off x="231000" y="153900"/>
            <a:ext cx="8800126" cy="498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1F58-C893-CE87-98E7-90C910413622}"/>
              </a:ext>
            </a:extLst>
          </p:cNvPr>
          <p:cNvSpPr>
            <a:spLocks noGrp="1"/>
          </p:cNvSpPr>
          <p:nvPr>
            <p:ph type="title"/>
          </p:nvPr>
        </p:nvSpPr>
        <p:spPr/>
        <p:txBody>
          <a:bodyPr>
            <a:normAutofit/>
          </a:bodyPr>
          <a:lstStyle/>
          <a:p>
            <a:pPr algn="ctr"/>
            <a:r>
              <a:rPr lang="en-US" b="1" dirty="0">
                <a:latin typeface="Barlow" panose="00000500000000000000" pitchFamily="2" charset="0"/>
              </a:rPr>
              <a:t>How do I get access to CSLP content?</a:t>
            </a:r>
          </a:p>
        </p:txBody>
      </p:sp>
      <p:sp>
        <p:nvSpPr>
          <p:cNvPr id="3" name="Text Placeholder 2">
            <a:extLst>
              <a:ext uri="{FF2B5EF4-FFF2-40B4-BE49-F238E27FC236}">
                <a16:creationId xmlns:a16="http://schemas.microsoft.com/office/drawing/2014/main" id="{65388ECB-F32E-8B75-706B-49C63EE9BB35}"/>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Email </a:t>
            </a:r>
            <a:r>
              <a:rPr lang="en-US" u="sng" dirty="0">
                <a:latin typeface="Calibri" panose="020F0502020204030204" pitchFamily="34" charset="0"/>
                <a:ea typeface="Calibri" panose="020F0502020204030204" pitchFamily="34" charset="0"/>
                <a:cs typeface="Calibri" panose="020F0502020204030204" pitchFamily="34" charset="0"/>
                <a:hlinkClick r:id="rId2"/>
              </a:rPr>
              <a:t>abak@loc.gov</a:t>
            </a:r>
            <a:r>
              <a:rPr lang="en-US" dirty="0">
                <a:latin typeface="Calibri" panose="020F0502020204030204" pitchFamily="34" charset="0"/>
                <a:ea typeface="Calibri" panose="020F0502020204030204" pitchFamily="34" charset="0"/>
                <a:cs typeface="Calibri" panose="020F0502020204030204" pitchFamily="34" charset="0"/>
              </a:rPr>
              <a:t> for code</a:t>
            </a:r>
          </a:p>
          <a:p>
            <a:pPr lvl="1"/>
            <a:r>
              <a:rPr lang="en-US" dirty="0">
                <a:latin typeface="Calibri" panose="020F0502020204030204" pitchFamily="34" charset="0"/>
                <a:ea typeface="Calibri" panose="020F0502020204030204" pitchFamily="34" charset="0"/>
                <a:cs typeface="Calibri" panose="020F0502020204030204" pitchFamily="34" charset="0"/>
              </a:rPr>
              <a:t>You can also get the code from your state library youth consultant if your state is already a part of CSLP </a:t>
            </a:r>
          </a:p>
          <a:p>
            <a:pPr lvl="1"/>
            <a:r>
              <a:rPr lang="en-US" dirty="0">
                <a:latin typeface="Calibri" panose="020F0502020204030204" pitchFamily="34" charset="0"/>
                <a:ea typeface="Calibri" panose="020F0502020204030204" pitchFamily="34" charset="0"/>
                <a:cs typeface="Calibri" panose="020F0502020204030204" pitchFamily="34" charset="0"/>
              </a:rPr>
              <a:t>The code includes access to the entire program manual, artwork, book lists, and more!</a:t>
            </a:r>
          </a:p>
        </p:txBody>
      </p:sp>
    </p:spTree>
    <p:extLst>
      <p:ext uri="{BB962C8B-B14F-4D97-AF65-F5344CB8AC3E}">
        <p14:creationId xmlns:p14="http://schemas.microsoft.com/office/powerpoint/2010/main" val="168488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14D8-72CD-D02D-350C-B495D6917FA3}"/>
              </a:ext>
            </a:extLst>
          </p:cNvPr>
          <p:cNvSpPr>
            <a:spLocks noGrp="1"/>
          </p:cNvSpPr>
          <p:nvPr>
            <p:ph type="title"/>
          </p:nvPr>
        </p:nvSpPr>
        <p:spPr/>
        <p:txBody>
          <a:bodyPr/>
          <a:lstStyle/>
          <a:p>
            <a:pPr algn="ctr"/>
            <a:r>
              <a:rPr lang="en-US" b="1" dirty="0">
                <a:latin typeface="Barlow" panose="00000500000000000000" pitchFamily="2" charset="0"/>
              </a:rPr>
              <a:t>Bridging </a:t>
            </a:r>
            <a:r>
              <a:rPr lang="en-US" b="1">
                <a:latin typeface="Barlow" panose="00000500000000000000" pitchFamily="2" charset="0"/>
              </a:rPr>
              <a:t>the Gap </a:t>
            </a:r>
            <a:endParaRPr lang="en-US" b="1" dirty="0">
              <a:latin typeface="Barlow" panose="00000500000000000000" pitchFamily="2" charset="0"/>
            </a:endParaRPr>
          </a:p>
        </p:txBody>
      </p:sp>
      <p:sp>
        <p:nvSpPr>
          <p:cNvPr id="3" name="Text Placeholder 2">
            <a:extLst>
              <a:ext uri="{FF2B5EF4-FFF2-40B4-BE49-F238E27FC236}">
                <a16:creationId xmlns:a16="http://schemas.microsoft.com/office/drawing/2014/main" id="{F4E162DC-3B52-6881-B00B-647C902501E4}"/>
              </a:ext>
            </a:extLst>
          </p:cNvPr>
          <p:cNvSpPr>
            <a:spLocks noGrp="1"/>
          </p:cNvSpPr>
          <p:nvPr>
            <p:ph type="body" idx="1"/>
          </p:nvPr>
        </p:nvSpPr>
        <p:spPr>
          <a:xfrm>
            <a:off x="342901" y="1254919"/>
            <a:ext cx="8213703" cy="28785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NLS and CSLP are in the process of forming a formal partnership in 2026</a:t>
            </a:r>
          </a:p>
          <a:p>
            <a:pPr lvl="1"/>
            <a:r>
              <a:rPr lang="en-US" dirty="0">
                <a:latin typeface="Calibri" panose="020F0502020204030204" pitchFamily="34" charset="0"/>
                <a:ea typeface="Calibri" panose="020F0502020204030204" pitchFamily="34" charset="0"/>
                <a:cs typeface="Calibri" panose="020F0502020204030204" pitchFamily="34" charset="0"/>
              </a:rPr>
              <a:t>This means all talking book libraries can access the manual and all CSLP resources</a:t>
            </a:r>
          </a:p>
          <a:p>
            <a:pPr lvl="1"/>
            <a:r>
              <a:rPr lang="en-US" dirty="0">
                <a:latin typeface="Calibri" panose="020F0502020204030204" pitchFamily="34" charset="0"/>
                <a:ea typeface="Calibri" panose="020F0502020204030204" pitchFamily="34" charset="0"/>
                <a:cs typeface="Calibri" panose="020F0502020204030204" pitchFamily="34" charset="0"/>
              </a:rPr>
              <a:t>CSLP will announce this partnership and highlight NLS as a service that will be using CSLP content</a:t>
            </a:r>
          </a:p>
          <a:p>
            <a:pPr lvl="1"/>
            <a:r>
              <a:rPr lang="en-US" dirty="0">
                <a:latin typeface="Calibri" panose="020F0502020204030204" pitchFamily="34" charset="0"/>
                <a:ea typeface="Calibri" panose="020F0502020204030204" pitchFamily="34" charset="0"/>
                <a:cs typeface="Calibri" panose="020F0502020204030204" pitchFamily="34" charset="0"/>
              </a:rPr>
              <a:t>State reps will be alerted to this and will be told about talking book libraries (yay, outreach!)</a:t>
            </a:r>
          </a:p>
        </p:txBody>
      </p:sp>
    </p:spTree>
    <p:extLst>
      <p:ext uri="{BB962C8B-B14F-4D97-AF65-F5344CB8AC3E}">
        <p14:creationId xmlns:p14="http://schemas.microsoft.com/office/powerpoint/2010/main" val="273931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E9B8-C6A1-F7D6-F075-33C776A07F17}"/>
              </a:ext>
            </a:extLst>
          </p:cNvPr>
          <p:cNvSpPr>
            <a:spLocks noGrp="1"/>
          </p:cNvSpPr>
          <p:nvPr>
            <p:ph type="title"/>
          </p:nvPr>
        </p:nvSpPr>
        <p:spPr/>
        <p:txBody>
          <a:bodyPr/>
          <a:lstStyle/>
          <a:p>
            <a:pPr algn="ctr"/>
            <a:r>
              <a:rPr lang="en-US" b="1" dirty="0">
                <a:latin typeface="Barlow" panose="00000500000000000000" pitchFamily="2" charset="0"/>
              </a:rPr>
              <a:t>NLS Resources</a:t>
            </a:r>
          </a:p>
        </p:txBody>
      </p:sp>
      <p:sp>
        <p:nvSpPr>
          <p:cNvPr id="3" name="Text Placeholder 2">
            <a:extLst>
              <a:ext uri="{FF2B5EF4-FFF2-40B4-BE49-F238E27FC236}">
                <a16:creationId xmlns:a16="http://schemas.microsoft.com/office/drawing/2014/main" id="{7C68CF4A-8499-C214-D591-9ABDC69D7007}"/>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Patron facing website: </a:t>
            </a:r>
            <a:r>
              <a:rPr lang="en-US" dirty="0">
                <a:latin typeface="Calibri" panose="020F0502020204030204" pitchFamily="34" charset="0"/>
                <a:ea typeface="Calibri" panose="020F0502020204030204" pitchFamily="34" charset="0"/>
                <a:cs typeface="Calibri" panose="020F0502020204030204" pitchFamily="34" charset="0"/>
                <a:hlinkClick r:id="rId2"/>
              </a:rPr>
              <a:t>https://www.loc.gov/nls/services-and-resources/summer-reading/</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Network </a:t>
            </a:r>
            <a:r>
              <a:rPr lang="en-US" dirty="0">
                <a:latin typeface="Calibri" panose="020F0502020204030204" pitchFamily="34" charset="0"/>
                <a:ea typeface="Calibri" panose="020F0502020204030204" pitchFamily="34" charset="0"/>
                <a:cs typeface="Calibri" panose="020F0502020204030204" pitchFamily="34" charset="0"/>
              </a:rPr>
              <a:t>Site </a:t>
            </a:r>
            <a:r>
              <a:rPr lang="en-US">
                <a:latin typeface="Calibri" panose="020F0502020204030204" pitchFamily="34" charset="0"/>
                <a:ea typeface="Calibri" panose="020F0502020204030204" pitchFamily="34" charset="0"/>
                <a:cs typeface="Calibri" panose="020F0502020204030204" pitchFamily="34" charset="0"/>
              </a:rPr>
              <a:t>(for us): </a:t>
            </a:r>
            <a:r>
              <a:rPr lang="en-US">
                <a:latin typeface="Calibri" panose="020F0502020204030204" pitchFamily="34" charset="0"/>
                <a:ea typeface="Calibri" panose="020F0502020204030204" pitchFamily="34" charset="0"/>
                <a:cs typeface="Calibri" panose="020F0502020204030204" pitchFamily="34" charset="0"/>
                <a:hlinkClick r:id="rId3"/>
              </a:rPr>
              <a:t>https://www.loc.gov/nls/network/resources/nls-summer-reading/</a:t>
            </a:r>
            <a:r>
              <a:rPr lang="en-US">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6 summer reading workshop sessions on summer reading-Alice O’Reilly sent out an email on the collections listserv 1/6 </a:t>
            </a:r>
          </a:p>
          <a:p>
            <a:pPr lvl="1"/>
            <a:r>
              <a:rPr lang="en-US" dirty="0">
                <a:latin typeface="Calibri" panose="020F0502020204030204" pitchFamily="34" charset="0"/>
                <a:ea typeface="Calibri" panose="020F0502020204030204" pitchFamily="34" charset="0"/>
                <a:cs typeface="Calibri" panose="020F0502020204030204" pitchFamily="34" charset="0"/>
              </a:rPr>
              <a:t>Operations Alert No. 26-06</a:t>
            </a:r>
          </a:p>
          <a:p>
            <a:endParaRPr lang="en-US" dirty="0"/>
          </a:p>
          <a:p>
            <a:endParaRPr lang="en-US" dirty="0"/>
          </a:p>
        </p:txBody>
      </p:sp>
    </p:spTree>
    <p:extLst>
      <p:ext uri="{BB962C8B-B14F-4D97-AF65-F5344CB8AC3E}">
        <p14:creationId xmlns:p14="http://schemas.microsoft.com/office/powerpoint/2010/main" val="36763187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624</Words>
  <Application>Microsoft Office PowerPoint</Application>
  <PresentationFormat>On-screen Show (16:9)</PresentationFormat>
  <Paragraphs>37</Paragraphs>
  <Slides>12</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 Black</vt:lpstr>
      <vt:lpstr>Barlow</vt:lpstr>
      <vt:lpstr>Calibri</vt:lpstr>
      <vt:lpstr>Arial</vt:lpstr>
      <vt:lpstr>Simple Light</vt:lpstr>
      <vt:lpstr>Office Theme</vt:lpstr>
      <vt:lpstr>What is CSLP?</vt:lpstr>
      <vt:lpstr>PowerPoint Presentation</vt:lpstr>
      <vt:lpstr>PowerPoint Presentation</vt:lpstr>
      <vt:lpstr>Why Unearth a Story™? </vt:lpstr>
      <vt:lpstr>PowerPoint Presentation</vt:lpstr>
      <vt:lpstr>PowerPoint Presentation</vt:lpstr>
      <vt:lpstr>How do I get access to CSLP content?</vt:lpstr>
      <vt:lpstr>Bridging the Gap </vt:lpstr>
      <vt:lpstr>NLS Resources</vt:lpstr>
      <vt:lpstr>How do I (Abby) do Summer Reading?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Chumin, Abby</dc:creator>
  <cp:lastModifiedBy>Chumin, Abby</cp:lastModifiedBy>
  <cp:revision>1</cp:revision>
  <dcterms:modified xsi:type="dcterms:W3CDTF">2026-01-22T20:50:20Z</dcterms:modified>
</cp:coreProperties>
</file>