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5" r:id="rId4"/>
    <p:sldMasterId id="214748367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</p:sldIdLst>
  <p:sldSz cy="5143500" cx="9144000"/>
  <p:notesSz cx="6858000" cy="9144000"/>
  <p:embeddedFontLst>
    <p:embeddedFont>
      <p:font typeface="Palatino Linotype"/>
      <p:regular r:id="rId14"/>
      <p:bold r:id="rId15"/>
      <p:italic r:id="rId16"/>
      <p:boldItalic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font" Target="fonts/PalatinoLinotype-bold.fntdata"/><Relationship Id="rId14" Type="http://schemas.openxmlformats.org/officeDocument/2006/relationships/font" Target="fonts/PalatinoLinotype-regular.fntdata"/><Relationship Id="rId17" Type="http://schemas.openxmlformats.org/officeDocument/2006/relationships/font" Target="fonts/PalatinoLinotype-boldItalic.fntdata"/><Relationship Id="rId16" Type="http://schemas.openxmlformats.org/officeDocument/2006/relationships/font" Target="fonts/PalatinoLinotype-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ba0a948ac8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g3ba0a948ac8_0_2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ba0a948ac8_0_4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ba0a948ac8_0_4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ba0a948ac8_0_4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ba0a948ac8_0_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ba0a948ac8_0_4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ba0a948ac8_0_4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ba0a948ac8_0_4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ba0a948ac8_0_4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ba0a948ac8_0_4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ba0a948ac8_0_4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ba0a948ac8_0_4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ba0a948ac8_0_4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14"/>
          <p:cNvGrpSpPr/>
          <p:nvPr/>
        </p:nvGrpSpPr>
        <p:grpSpPr>
          <a:xfrm>
            <a:off x="-78" y="-6350"/>
            <a:ext cx="9144178" cy="5149935"/>
            <a:chOff x="-104" y="-8467"/>
            <a:chExt cx="12192237" cy="6866580"/>
          </a:xfrm>
        </p:grpSpPr>
        <p:cxnSp>
          <p:nvCxnSpPr>
            <p:cNvPr id="69" name="Google Shape;69;p14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7150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0" name="Google Shape;70;p14"/>
            <p:cNvCxnSpPr/>
            <p:nvPr/>
          </p:nvCxnSpPr>
          <p:spPr>
            <a:xfrm flipH="1">
              <a:off x="7425125" y="3681413"/>
              <a:ext cx="4763700" cy="3176700"/>
            </a:xfrm>
            <a:prstGeom prst="straightConnector1">
              <a:avLst/>
            </a:prstGeom>
            <a:noFill/>
            <a:ln cap="flat" cmpd="sng" w="7150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71" name="Google Shape;71;p14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0"/>
              </a:schemeClr>
            </a:solidFill>
            <a:ln>
              <a:noFill/>
            </a:ln>
          </p:spPr>
        </p:sp>
        <p:sp>
          <p:nvSpPr>
            <p:cNvPr id="72" name="Google Shape;72;p14"/>
            <p:cNvSpPr/>
            <p:nvPr/>
          </p:nvSpPr>
          <p:spPr>
            <a:xfrm>
              <a:off x="9603442" y="-8467"/>
              <a:ext cx="258617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73" name="Google Shape;73;p14"/>
            <p:cNvSpPr/>
            <p:nvPr/>
          </p:nvSpPr>
          <p:spPr>
            <a:xfrm>
              <a:off x="8932333" y="3048000"/>
              <a:ext cx="3259800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9334500" y="-8467"/>
              <a:ext cx="2850868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5C4D">
                <a:alpha val="69800"/>
              </a:srgbClr>
            </a:solidFill>
            <a:ln>
              <a:noFill/>
            </a:ln>
          </p:spPr>
        </p:sp>
        <p:sp>
          <p:nvSpPr>
            <p:cNvPr id="75" name="Google Shape;75;p14"/>
            <p:cNvSpPr/>
            <p:nvPr/>
          </p:nvSpPr>
          <p:spPr>
            <a:xfrm>
              <a:off x="10898730" y="-8467"/>
              <a:ext cx="1290094" cy="6858000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86C1B1">
                <a:alpha val="69800"/>
              </a:srgbClr>
            </a:solidFill>
            <a:ln>
              <a:noFill/>
            </a:ln>
          </p:spPr>
        </p:sp>
        <p:sp>
          <p:nvSpPr>
            <p:cNvPr id="76" name="Google Shape;76;p14"/>
            <p:cNvSpPr/>
            <p:nvPr/>
          </p:nvSpPr>
          <p:spPr>
            <a:xfrm>
              <a:off x="10938999" y="-8467"/>
              <a:ext cx="1249825" cy="6858000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9"/>
              </a:schemeClr>
            </a:solidFill>
            <a:ln>
              <a:noFill/>
            </a:ln>
          </p:spPr>
        </p:sp>
        <p:sp>
          <p:nvSpPr>
            <p:cNvPr id="77" name="Google Shape;77;p14"/>
            <p:cNvSpPr/>
            <p:nvPr/>
          </p:nvSpPr>
          <p:spPr>
            <a:xfrm>
              <a:off x="10371666" y="3589867"/>
              <a:ext cx="1817100" cy="3268200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14"/>
            <p:cNvSpPr/>
            <p:nvPr/>
          </p:nvSpPr>
          <p:spPr>
            <a:xfrm rot="10800000">
              <a:off x="-104" y="54"/>
              <a:ext cx="842700" cy="5666100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471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9" name="Google Shape;79;p14"/>
          <p:cNvSpPr txBox="1"/>
          <p:nvPr>
            <p:ph type="ctrTitle"/>
          </p:nvPr>
        </p:nvSpPr>
        <p:spPr>
          <a:xfrm>
            <a:off x="1130300" y="1803401"/>
            <a:ext cx="5825400" cy="1234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Palatino Linotype"/>
              <a:buNone/>
              <a:defRPr b="1" sz="4100">
                <a:solidFill>
                  <a:schemeClr val="accen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4"/>
          <p:cNvSpPr txBox="1"/>
          <p:nvPr>
            <p:ph idx="1" type="subTitle"/>
          </p:nvPr>
        </p:nvSpPr>
        <p:spPr>
          <a:xfrm>
            <a:off x="1130300" y="3038125"/>
            <a:ext cx="5825400" cy="8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spcBef>
                <a:spcPts val="800"/>
              </a:spcBef>
              <a:spcAft>
                <a:spcPts val="0"/>
              </a:spcAft>
              <a:buSzPts val="1900"/>
              <a:buNone/>
              <a:defRPr sz="24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algn="ctr">
              <a:spcBef>
                <a:spcPts val="8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8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80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800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80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80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80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800"/>
              </a:spcBef>
              <a:spcAft>
                <a:spcPts val="0"/>
              </a:spcAft>
              <a:buSzPts val="7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1" name="Google Shape;81;p14"/>
          <p:cNvSpPr txBox="1"/>
          <p:nvPr>
            <p:ph idx="10" type="dt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14"/>
          <p:cNvSpPr txBox="1"/>
          <p:nvPr>
            <p:ph idx="11" type="ftr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4"/>
          <p:cNvSpPr txBox="1"/>
          <p:nvPr>
            <p:ph idx="12" type="sldNum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/>
          <p:nvPr>
            <p:ph type="title"/>
          </p:nvPr>
        </p:nvSpPr>
        <p:spPr>
          <a:xfrm>
            <a:off x="508000" y="457200"/>
            <a:ext cx="64476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latino Linotype"/>
              <a:buNone/>
              <a:defRPr sz="30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6" name="Google Shape;86;p15"/>
          <p:cNvSpPr txBox="1"/>
          <p:nvPr>
            <p:ph idx="1" type="body"/>
          </p:nvPr>
        </p:nvSpPr>
        <p:spPr>
          <a:xfrm>
            <a:off x="508000" y="1116623"/>
            <a:ext cx="6447600" cy="3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98450" lvl="0" marL="4572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indent="-298450" lvl="1" marL="9144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indent="-298450" lvl="2" marL="13716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indent="-298450" lvl="3" marL="18288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indent="-298450" lvl="4" marL="22860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indent="-298450" lvl="5" marL="27432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indent="-298450" lvl="6" marL="32004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indent="-298450" lvl="7" marL="36576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indent="-298450" lvl="8" marL="41148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/>
        </p:txBody>
      </p:sp>
      <p:sp>
        <p:nvSpPr>
          <p:cNvPr id="87" name="Google Shape;87;p15"/>
          <p:cNvSpPr txBox="1"/>
          <p:nvPr>
            <p:ph idx="10" type="dt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" name="Google Shape;88;p15"/>
          <p:cNvSpPr txBox="1"/>
          <p:nvPr>
            <p:ph idx="11" type="ftr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p15"/>
          <p:cNvSpPr txBox="1"/>
          <p:nvPr>
            <p:ph idx="12" type="sldNum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/>
          <p:nvPr>
            <p:ph idx="10" type="dt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16"/>
          <p:cNvSpPr txBox="1"/>
          <p:nvPr>
            <p:ph idx="11" type="ftr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16"/>
          <p:cNvSpPr txBox="1"/>
          <p:nvPr>
            <p:ph idx="12" type="sldNum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/>
          <p:nvPr>
            <p:ph type="title"/>
          </p:nvPr>
        </p:nvSpPr>
        <p:spPr>
          <a:xfrm>
            <a:off x="508000" y="457200"/>
            <a:ext cx="64476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latino Linotype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6" name="Google Shape;96;p17"/>
          <p:cNvSpPr txBox="1"/>
          <p:nvPr>
            <p:ph idx="1" type="body"/>
          </p:nvPr>
        </p:nvSpPr>
        <p:spPr>
          <a:xfrm>
            <a:off x="506809" y="1116623"/>
            <a:ext cx="31392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SzPts val="1900"/>
              <a:buNone/>
              <a:defRPr b="1" sz="2400"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-228600" lvl="1" marL="914400" algn="l">
              <a:spcBef>
                <a:spcPts val="800"/>
              </a:spcBef>
              <a:spcAft>
                <a:spcPts val="0"/>
              </a:spcAft>
              <a:buSzPts val="1200"/>
              <a:buNone/>
              <a:defRPr b="1" sz="1500"/>
            </a:lvl2pPr>
            <a:lvl3pPr indent="-228600" lvl="2" marL="1371600" algn="l">
              <a:spcBef>
                <a:spcPts val="800"/>
              </a:spcBef>
              <a:spcAft>
                <a:spcPts val="0"/>
              </a:spcAft>
              <a:buSzPts val="1100"/>
              <a:buNone/>
              <a:defRPr b="1" sz="1400"/>
            </a:lvl3pPr>
            <a:lvl4pPr indent="-228600" lvl="3" marL="182880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4pPr>
            <a:lvl5pPr indent="-228600" lvl="4" marL="228600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5pPr>
            <a:lvl6pPr indent="-228600" lvl="5" marL="274320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6pPr>
            <a:lvl7pPr indent="-228600" lvl="6" marL="320040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7pPr>
            <a:lvl8pPr indent="-228600" lvl="7" marL="365760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8pPr>
            <a:lvl9pPr indent="-228600" lvl="8" marL="411480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9pPr>
          </a:lstStyle>
          <a:p/>
        </p:txBody>
      </p:sp>
      <p:sp>
        <p:nvSpPr>
          <p:cNvPr id="97" name="Google Shape;97;p17"/>
          <p:cNvSpPr txBox="1"/>
          <p:nvPr>
            <p:ph idx="2" type="body"/>
          </p:nvPr>
        </p:nvSpPr>
        <p:spPr>
          <a:xfrm>
            <a:off x="506809" y="1548820"/>
            <a:ext cx="3139200" cy="29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98450" lvl="0" marL="4572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indent="-298450" lvl="1" marL="9144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indent="-298450" lvl="2" marL="13716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indent="-298450" lvl="3" marL="18288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indent="-298450" lvl="4" marL="22860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indent="-298450" lvl="5" marL="27432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indent="-298450" lvl="6" marL="32004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indent="-298450" lvl="7" marL="36576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indent="-298450" lvl="8" marL="41148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/>
        </p:txBody>
      </p:sp>
      <p:sp>
        <p:nvSpPr>
          <p:cNvPr id="98" name="Google Shape;98;p17"/>
          <p:cNvSpPr txBox="1"/>
          <p:nvPr>
            <p:ph idx="3" type="body"/>
          </p:nvPr>
        </p:nvSpPr>
        <p:spPr>
          <a:xfrm>
            <a:off x="3816287" y="1116623"/>
            <a:ext cx="31392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SzPts val="1900"/>
              <a:buNone/>
              <a:defRPr b="1" sz="2400"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-228600" lvl="1" marL="914400" algn="l">
              <a:spcBef>
                <a:spcPts val="800"/>
              </a:spcBef>
              <a:spcAft>
                <a:spcPts val="0"/>
              </a:spcAft>
              <a:buSzPts val="1200"/>
              <a:buNone/>
              <a:defRPr b="1" sz="1500"/>
            </a:lvl2pPr>
            <a:lvl3pPr indent="-228600" lvl="2" marL="1371600" algn="l">
              <a:spcBef>
                <a:spcPts val="800"/>
              </a:spcBef>
              <a:spcAft>
                <a:spcPts val="0"/>
              </a:spcAft>
              <a:buSzPts val="1100"/>
              <a:buNone/>
              <a:defRPr b="1" sz="1400"/>
            </a:lvl3pPr>
            <a:lvl4pPr indent="-228600" lvl="3" marL="182880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4pPr>
            <a:lvl5pPr indent="-228600" lvl="4" marL="228600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5pPr>
            <a:lvl6pPr indent="-228600" lvl="5" marL="274320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6pPr>
            <a:lvl7pPr indent="-228600" lvl="6" marL="320040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7pPr>
            <a:lvl8pPr indent="-228600" lvl="7" marL="365760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8pPr>
            <a:lvl9pPr indent="-228600" lvl="8" marL="4114800" algn="l">
              <a:spcBef>
                <a:spcPts val="800"/>
              </a:spcBef>
              <a:spcAft>
                <a:spcPts val="0"/>
              </a:spcAft>
              <a:buSzPts val="1000"/>
              <a:buNone/>
              <a:defRPr b="1" sz="1200"/>
            </a:lvl9pPr>
          </a:lstStyle>
          <a:p/>
        </p:txBody>
      </p:sp>
      <p:sp>
        <p:nvSpPr>
          <p:cNvPr id="99" name="Google Shape;99;p17"/>
          <p:cNvSpPr txBox="1"/>
          <p:nvPr>
            <p:ph idx="4" type="body"/>
          </p:nvPr>
        </p:nvSpPr>
        <p:spPr>
          <a:xfrm>
            <a:off x="3816288" y="1548820"/>
            <a:ext cx="3139200" cy="29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98450" lvl="0" marL="4572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indent="-298450" lvl="1" marL="9144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indent="-298450" lvl="2" marL="13716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indent="-298450" lvl="3" marL="18288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indent="-298450" lvl="4" marL="22860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indent="-298450" lvl="5" marL="27432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indent="-298450" lvl="6" marL="32004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indent="-298450" lvl="7" marL="36576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indent="-298450" lvl="8" marL="41148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/>
        </p:txBody>
      </p:sp>
      <p:sp>
        <p:nvSpPr>
          <p:cNvPr id="100" name="Google Shape;100;p17"/>
          <p:cNvSpPr txBox="1"/>
          <p:nvPr>
            <p:ph idx="10" type="dt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17"/>
          <p:cNvSpPr txBox="1"/>
          <p:nvPr>
            <p:ph idx="11" type="ftr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2" name="Google Shape;102;p17"/>
          <p:cNvSpPr txBox="1"/>
          <p:nvPr>
            <p:ph idx="12" type="sldNum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/>
          <p:nvPr>
            <p:ph type="title"/>
          </p:nvPr>
        </p:nvSpPr>
        <p:spPr>
          <a:xfrm>
            <a:off x="508001" y="2025650"/>
            <a:ext cx="6447600" cy="1370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latino Linotype"/>
              <a:buNone/>
              <a:defRPr b="1" sz="3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" name="Google Shape;105;p18"/>
          <p:cNvSpPr txBox="1"/>
          <p:nvPr>
            <p:ph idx="1" type="body"/>
          </p:nvPr>
        </p:nvSpPr>
        <p:spPr>
          <a:xfrm>
            <a:off x="508001" y="3395586"/>
            <a:ext cx="6447600" cy="6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SzPts val="1200"/>
              <a:buNone/>
              <a:defRPr sz="1500">
                <a:solidFill>
                  <a:schemeClr val="dk1"/>
                </a:solidFill>
              </a:defRPr>
            </a:lvl1pPr>
            <a:lvl2pPr indent="-228600" lvl="1" marL="9144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6" name="Google Shape;106;p18"/>
          <p:cNvSpPr txBox="1"/>
          <p:nvPr>
            <p:ph idx="10" type="dt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7" name="Google Shape;107;p18"/>
          <p:cNvSpPr txBox="1"/>
          <p:nvPr>
            <p:ph idx="11" type="ftr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18"/>
          <p:cNvSpPr txBox="1"/>
          <p:nvPr>
            <p:ph idx="12" type="sldNum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/>
          <p:nvPr>
            <p:ph type="title"/>
          </p:nvPr>
        </p:nvSpPr>
        <p:spPr>
          <a:xfrm>
            <a:off x="508000" y="457200"/>
            <a:ext cx="64476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19"/>
          <p:cNvSpPr txBox="1"/>
          <p:nvPr>
            <p:ph idx="1" type="body"/>
          </p:nvPr>
        </p:nvSpPr>
        <p:spPr>
          <a:xfrm>
            <a:off x="508001" y="1116623"/>
            <a:ext cx="3138000" cy="3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98450" lvl="0" marL="4572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indent="-298450" lvl="1" marL="9144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indent="-298450" lvl="2" marL="13716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indent="-298450" lvl="3" marL="18288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indent="-298450" lvl="4" marL="22860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indent="-298450" lvl="5" marL="27432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indent="-298450" lvl="6" marL="32004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indent="-298450" lvl="7" marL="36576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indent="-298450" lvl="8" marL="41148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/>
        </p:txBody>
      </p:sp>
      <p:sp>
        <p:nvSpPr>
          <p:cNvPr id="112" name="Google Shape;112;p19"/>
          <p:cNvSpPr txBox="1"/>
          <p:nvPr>
            <p:ph idx="2" type="body"/>
          </p:nvPr>
        </p:nvSpPr>
        <p:spPr>
          <a:xfrm>
            <a:off x="3817478" y="1116623"/>
            <a:ext cx="3138000" cy="3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98450" lvl="0" marL="4572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indent="-298450" lvl="1" marL="9144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indent="-298450" lvl="2" marL="13716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indent="-298450" lvl="3" marL="18288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indent="-298450" lvl="4" marL="22860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indent="-298450" lvl="5" marL="27432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indent="-298450" lvl="6" marL="32004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indent="-298450" lvl="7" marL="36576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indent="-298450" lvl="8" marL="41148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/>
        </p:txBody>
      </p:sp>
      <p:sp>
        <p:nvSpPr>
          <p:cNvPr id="113" name="Google Shape;113;p19"/>
          <p:cNvSpPr txBox="1"/>
          <p:nvPr>
            <p:ph idx="10" type="dt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4" name="Google Shape;114;p19"/>
          <p:cNvSpPr txBox="1"/>
          <p:nvPr>
            <p:ph idx="11" type="ftr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19"/>
          <p:cNvSpPr txBox="1"/>
          <p:nvPr>
            <p:ph idx="12" type="sldNum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/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0"/>
          <p:cNvSpPr txBox="1"/>
          <p:nvPr>
            <p:ph idx="10" type="dt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9" name="Google Shape;119;p20"/>
          <p:cNvSpPr txBox="1"/>
          <p:nvPr>
            <p:ph idx="11" type="ftr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0" name="Google Shape;120;p20"/>
          <p:cNvSpPr txBox="1"/>
          <p:nvPr>
            <p:ph idx="12" type="sldNum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/>
          <p:nvPr>
            <p:ph type="title"/>
          </p:nvPr>
        </p:nvSpPr>
        <p:spPr>
          <a:xfrm>
            <a:off x="508001" y="1123953"/>
            <a:ext cx="2890800" cy="959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Palatino Linotype"/>
              <a:buNone/>
              <a:defRPr sz="15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" name="Google Shape;123;p21"/>
          <p:cNvSpPr txBox="1"/>
          <p:nvPr>
            <p:ph idx="1" type="body"/>
          </p:nvPr>
        </p:nvSpPr>
        <p:spPr>
          <a:xfrm>
            <a:off x="3570346" y="386193"/>
            <a:ext cx="3385200" cy="41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98450" lvl="0" marL="4572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indent="-298450" lvl="1" marL="9144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indent="-298450" lvl="2" marL="13716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indent="-298450" lvl="3" marL="18288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indent="-298450" lvl="4" marL="22860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indent="-298450" lvl="5" marL="27432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indent="-298450" lvl="6" marL="32004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indent="-298450" lvl="7" marL="36576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indent="-298450" lvl="8" marL="41148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/>
        </p:txBody>
      </p:sp>
      <p:sp>
        <p:nvSpPr>
          <p:cNvPr id="124" name="Google Shape;124;p21"/>
          <p:cNvSpPr txBox="1"/>
          <p:nvPr>
            <p:ph idx="2" type="body"/>
          </p:nvPr>
        </p:nvSpPr>
        <p:spPr>
          <a:xfrm>
            <a:off x="508001" y="2082802"/>
            <a:ext cx="2890800" cy="19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/>
            </a:lvl1pPr>
            <a:lvl2pPr indent="-228600" lvl="1" marL="9144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/>
            </a:lvl2pPr>
            <a:lvl3pPr indent="-228600" lvl="2" marL="137160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3pPr>
            <a:lvl4pPr indent="-228600" lvl="3" marL="182880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4pPr>
            <a:lvl5pPr indent="-228600" lvl="4" marL="228600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5pPr>
            <a:lvl6pPr indent="-228600" lvl="5" marL="274320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6pPr>
            <a:lvl7pPr indent="-228600" lvl="6" marL="320040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7pPr>
            <a:lvl8pPr indent="-228600" lvl="7" marL="365760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8pPr>
            <a:lvl9pPr indent="-228600" lvl="8" marL="411480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9pPr>
          </a:lstStyle>
          <a:p/>
        </p:txBody>
      </p:sp>
      <p:sp>
        <p:nvSpPr>
          <p:cNvPr id="125" name="Google Shape;125;p21"/>
          <p:cNvSpPr txBox="1"/>
          <p:nvPr>
            <p:ph idx="10" type="dt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6" name="Google Shape;126;p21"/>
          <p:cNvSpPr txBox="1"/>
          <p:nvPr>
            <p:ph idx="11" type="ftr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7" name="Google Shape;127;p21"/>
          <p:cNvSpPr txBox="1"/>
          <p:nvPr>
            <p:ph idx="12" type="sldNum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/>
          <p:nvPr>
            <p:ph type="title"/>
          </p:nvPr>
        </p:nvSpPr>
        <p:spPr>
          <a:xfrm>
            <a:off x="508000" y="3600450"/>
            <a:ext cx="64476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alatino Linotype"/>
              <a:buNone/>
              <a:defRPr b="0" sz="18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0" name="Google Shape;130;p22"/>
          <p:cNvSpPr/>
          <p:nvPr>
            <p:ph idx="2" type="pic"/>
          </p:nvPr>
        </p:nvSpPr>
        <p:spPr>
          <a:xfrm>
            <a:off x="508000" y="457200"/>
            <a:ext cx="6447600" cy="2884200"/>
          </a:xfrm>
          <a:prstGeom prst="rect">
            <a:avLst/>
          </a:prstGeom>
          <a:noFill/>
          <a:ln>
            <a:noFill/>
          </a:ln>
        </p:spPr>
      </p:sp>
      <p:sp>
        <p:nvSpPr>
          <p:cNvPr id="131" name="Google Shape;131;p22"/>
          <p:cNvSpPr txBox="1"/>
          <p:nvPr>
            <p:ph idx="1" type="body"/>
          </p:nvPr>
        </p:nvSpPr>
        <p:spPr>
          <a:xfrm>
            <a:off x="508000" y="4025504"/>
            <a:ext cx="6447600" cy="5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1pPr>
            <a:lvl2pPr indent="-228600" lvl="1" marL="914400" algn="l">
              <a:spcBef>
                <a:spcPts val="800"/>
              </a:spcBef>
              <a:spcAft>
                <a:spcPts val="0"/>
              </a:spcAft>
              <a:buSzPts val="700"/>
              <a:buNone/>
              <a:defRPr sz="900"/>
            </a:lvl2pPr>
            <a:lvl3pPr indent="-228600" lvl="2" marL="1371600" algn="l">
              <a:spcBef>
                <a:spcPts val="800"/>
              </a:spcBef>
              <a:spcAft>
                <a:spcPts val="0"/>
              </a:spcAft>
              <a:buSzPts val="600"/>
              <a:buNone/>
              <a:defRPr sz="800"/>
            </a:lvl3pPr>
            <a:lvl4pPr indent="-228600" lvl="3" marL="18288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4pPr>
            <a:lvl5pPr indent="-228600" lvl="4" marL="22860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5pPr>
            <a:lvl6pPr indent="-228600" lvl="5" marL="27432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6pPr>
            <a:lvl7pPr indent="-228600" lvl="6" marL="32004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7pPr>
            <a:lvl8pPr indent="-228600" lvl="7" marL="36576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8pPr>
            <a:lvl9pPr indent="-228600" lvl="8" marL="4114800" algn="l">
              <a:spcBef>
                <a:spcPts val="800"/>
              </a:spcBef>
              <a:spcAft>
                <a:spcPts val="0"/>
              </a:spcAft>
              <a:buSzPts val="500"/>
              <a:buNone/>
              <a:defRPr sz="700"/>
            </a:lvl9pPr>
          </a:lstStyle>
          <a:p/>
        </p:txBody>
      </p:sp>
      <p:sp>
        <p:nvSpPr>
          <p:cNvPr id="132" name="Google Shape;132;p22"/>
          <p:cNvSpPr txBox="1"/>
          <p:nvPr>
            <p:ph idx="10" type="dt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3" name="Google Shape;133;p22"/>
          <p:cNvSpPr txBox="1"/>
          <p:nvPr>
            <p:ph idx="11" type="ftr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4" name="Google Shape;134;p22"/>
          <p:cNvSpPr txBox="1"/>
          <p:nvPr>
            <p:ph idx="12" type="sldNum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>
  <p:cSld name="Title and Caption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 txBox="1"/>
          <p:nvPr>
            <p:ph type="title"/>
          </p:nvPr>
        </p:nvSpPr>
        <p:spPr>
          <a:xfrm>
            <a:off x="508001" y="457200"/>
            <a:ext cx="6447600" cy="25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Palatino Linotype"/>
              <a:buNone/>
              <a:defRPr b="0" sz="33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7" name="Google Shape;137;p23"/>
          <p:cNvSpPr txBox="1"/>
          <p:nvPr>
            <p:ph idx="1" type="body"/>
          </p:nvPr>
        </p:nvSpPr>
        <p:spPr>
          <a:xfrm>
            <a:off x="508001" y="3352800"/>
            <a:ext cx="6447600" cy="117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8" name="Google Shape;138;p23"/>
          <p:cNvSpPr txBox="1"/>
          <p:nvPr>
            <p:ph idx="10" type="dt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9" name="Google Shape;139;p23"/>
          <p:cNvSpPr txBox="1"/>
          <p:nvPr>
            <p:ph idx="11" type="ftr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0" name="Google Shape;140;p23"/>
          <p:cNvSpPr txBox="1"/>
          <p:nvPr>
            <p:ph idx="12" type="sldNum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>
  <p:cSld name="Quote with Caption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>
            <p:ph type="title"/>
          </p:nvPr>
        </p:nvSpPr>
        <p:spPr>
          <a:xfrm>
            <a:off x="698501" y="457200"/>
            <a:ext cx="6070500" cy="22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Palatino Linotype"/>
              <a:buNone/>
              <a:defRPr b="0" sz="33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3" name="Google Shape;143;p24"/>
          <p:cNvSpPr txBox="1"/>
          <p:nvPr>
            <p:ph idx="1" type="body"/>
          </p:nvPr>
        </p:nvSpPr>
        <p:spPr>
          <a:xfrm>
            <a:off x="1024604" y="2724150"/>
            <a:ext cx="54186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SzPts val="1000"/>
              <a:buFont typeface="Trebuchet MS"/>
              <a:buNone/>
              <a:defRPr sz="12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800"/>
              </a:spcBef>
              <a:spcAft>
                <a:spcPts val="0"/>
              </a:spcAft>
              <a:buSzPts val="1400"/>
              <a:buFont typeface="Trebuchet MS"/>
              <a:buNone/>
              <a:defRPr/>
            </a:lvl2pPr>
            <a:lvl3pPr indent="-228600" lvl="2" marL="1371600" algn="l">
              <a:spcBef>
                <a:spcPts val="800"/>
              </a:spcBef>
              <a:spcAft>
                <a:spcPts val="0"/>
              </a:spcAft>
              <a:buSzPts val="1200"/>
              <a:buFont typeface="Trebuchet MS"/>
              <a:buNone/>
              <a:defRPr/>
            </a:lvl3pPr>
            <a:lvl4pPr indent="-228600" lvl="3" marL="1828800" algn="l">
              <a:spcBef>
                <a:spcPts val="800"/>
              </a:spcBef>
              <a:spcAft>
                <a:spcPts val="0"/>
              </a:spcAft>
              <a:buSzPts val="1100"/>
              <a:buFont typeface="Trebuchet MS"/>
              <a:buNone/>
              <a:defRPr/>
            </a:lvl4pPr>
            <a:lvl5pPr indent="-228600" lvl="4" marL="2286000" algn="l">
              <a:spcBef>
                <a:spcPts val="800"/>
              </a:spcBef>
              <a:spcAft>
                <a:spcPts val="0"/>
              </a:spcAft>
              <a:buSzPts val="1100"/>
              <a:buFont typeface="Trebuchet MS"/>
              <a:buNone/>
              <a:defRPr/>
            </a:lvl5pPr>
            <a:lvl6pPr indent="-298450" lvl="5" marL="27432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indent="-298450" lvl="6" marL="32004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indent="-298450" lvl="7" marL="36576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indent="-298450" lvl="8" marL="41148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/>
        </p:txBody>
      </p:sp>
      <p:sp>
        <p:nvSpPr>
          <p:cNvPr id="144" name="Google Shape;144;p24"/>
          <p:cNvSpPr txBox="1"/>
          <p:nvPr>
            <p:ph idx="2" type="body"/>
          </p:nvPr>
        </p:nvSpPr>
        <p:spPr>
          <a:xfrm>
            <a:off x="508001" y="3352800"/>
            <a:ext cx="6447600" cy="117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5" name="Google Shape;145;p24"/>
          <p:cNvSpPr txBox="1"/>
          <p:nvPr>
            <p:ph idx="10" type="dt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6" name="Google Shape;146;p24"/>
          <p:cNvSpPr txBox="1"/>
          <p:nvPr>
            <p:ph idx="11" type="ftr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7" name="Google Shape;147;p24"/>
          <p:cNvSpPr txBox="1"/>
          <p:nvPr>
            <p:ph idx="12" type="sldNum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8" name="Google Shape;148;p24"/>
          <p:cNvSpPr txBox="1"/>
          <p:nvPr/>
        </p:nvSpPr>
        <p:spPr>
          <a:xfrm>
            <a:off x="406402" y="592784"/>
            <a:ext cx="457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05F5C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100"/>
          </a:p>
        </p:txBody>
      </p:sp>
      <p:sp>
        <p:nvSpPr>
          <p:cNvPr id="149" name="Google Shape;149;p24"/>
          <p:cNvSpPr txBox="1"/>
          <p:nvPr/>
        </p:nvSpPr>
        <p:spPr>
          <a:xfrm>
            <a:off x="6669758" y="2164917"/>
            <a:ext cx="457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05F5C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>
              <a:solidFill>
                <a:srgbClr val="05F5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>
  <p:cSld name="Name Card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5"/>
          <p:cNvSpPr txBox="1"/>
          <p:nvPr>
            <p:ph type="title"/>
          </p:nvPr>
        </p:nvSpPr>
        <p:spPr>
          <a:xfrm>
            <a:off x="508001" y="1448991"/>
            <a:ext cx="6447600" cy="1946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Palatino Linotype"/>
              <a:buNone/>
              <a:defRPr b="0" sz="33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2" name="Google Shape;152;p25"/>
          <p:cNvSpPr txBox="1"/>
          <p:nvPr>
            <p:ph idx="1" type="body"/>
          </p:nvPr>
        </p:nvSpPr>
        <p:spPr>
          <a:xfrm>
            <a:off x="508001" y="3395586"/>
            <a:ext cx="6447600" cy="11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53" name="Google Shape;153;p25"/>
          <p:cNvSpPr txBox="1"/>
          <p:nvPr>
            <p:ph idx="10" type="dt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4" name="Google Shape;154;p25"/>
          <p:cNvSpPr txBox="1"/>
          <p:nvPr>
            <p:ph idx="11" type="ftr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5" name="Google Shape;155;p25"/>
          <p:cNvSpPr txBox="1"/>
          <p:nvPr>
            <p:ph idx="12" type="sldNum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Name Card">
  <p:cSld name="Quote Name Card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"/>
          <p:cNvSpPr txBox="1"/>
          <p:nvPr>
            <p:ph type="title"/>
          </p:nvPr>
        </p:nvSpPr>
        <p:spPr>
          <a:xfrm>
            <a:off x="698501" y="457200"/>
            <a:ext cx="6070500" cy="22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Palatino Linotype"/>
              <a:buNone/>
              <a:defRPr b="0" sz="33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8" name="Google Shape;158;p26"/>
          <p:cNvSpPr txBox="1"/>
          <p:nvPr>
            <p:ph idx="1" type="body"/>
          </p:nvPr>
        </p:nvSpPr>
        <p:spPr>
          <a:xfrm>
            <a:off x="507999" y="3009900"/>
            <a:ext cx="64476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solidFill>
                  <a:srgbClr val="3F3F3F"/>
                </a:solidFill>
              </a:defRPr>
            </a:lvl1pPr>
            <a:lvl2pPr indent="-228600" lvl="1" marL="914400" algn="l">
              <a:spcBef>
                <a:spcPts val="800"/>
              </a:spcBef>
              <a:spcAft>
                <a:spcPts val="0"/>
              </a:spcAft>
              <a:buSzPts val="1400"/>
              <a:buFont typeface="Trebuchet MS"/>
              <a:buNone/>
              <a:defRPr/>
            </a:lvl2pPr>
            <a:lvl3pPr indent="-228600" lvl="2" marL="1371600" algn="l">
              <a:spcBef>
                <a:spcPts val="800"/>
              </a:spcBef>
              <a:spcAft>
                <a:spcPts val="0"/>
              </a:spcAft>
              <a:buSzPts val="1200"/>
              <a:buFont typeface="Trebuchet MS"/>
              <a:buNone/>
              <a:defRPr/>
            </a:lvl3pPr>
            <a:lvl4pPr indent="-228600" lvl="3" marL="1828800" algn="l">
              <a:spcBef>
                <a:spcPts val="800"/>
              </a:spcBef>
              <a:spcAft>
                <a:spcPts val="0"/>
              </a:spcAft>
              <a:buSzPts val="1100"/>
              <a:buFont typeface="Trebuchet MS"/>
              <a:buNone/>
              <a:defRPr/>
            </a:lvl4pPr>
            <a:lvl5pPr indent="-228600" lvl="4" marL="2286000" algn="l">
              <a:spcBef>
                <a:spcPts val="800"/>
              </a:spcBef>
              <a:spcAft>
                <a:spcPts val="0"/>
              </a:spcAft>
              <a:buSzPts val="1100"/>
              <a:buFont typeface="Trebuchet MS"/>
              <a:buNone/>
              <a:defRPr/>
            </a:lvl5pPr>
            <a:lvl6pPr indent="-298450" lvl="5" marL="27432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indent="-298450" lvl="6" marL="32004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indent="-298450" lvl="7" marL="36576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indent="-298450" lvl="8" marL="41148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/>
        </p:txBody>
      </p:sp>
      <p:sp>
        <p:nvSpPr>
          <p:cNvPr id="159" name="Google Shape;159;p26"/>
          <p:cNvSpPr txBox="1"/>
          <p:nvPr>
            <p:ph idx="2" type="body"/>
          </p:nvPr>
        </p:nvSpPr>
        <p:spPr>
          <a:xfrm>
            <a:off x="508001" y="3395586"/>
            <a:ext cx="6447600" cy="11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60" name="Google Shape;160;p26"/>
          <p:cNvSpPr txBox="1"/>
          <p:nvPr>
            <p:ph idx="10" type="dt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1" name="Google Shape;161;p26"/>
          <p:cNvSpPr txBox="1"/>
          <p:nvPr>
            <p:ph idx="11" type="ftr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2" name="Google Shape;162;p26"/>
          <p:cNvSpPr txBox="1"/>
          <p:nvPr>
            <p:ph idx="12" type="sldNum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3" name="Google Shape;163;p26"/>
          <p:cNvSpPr txBox="1"/>
          <p:nvPr/>
        </p:nvSpPr>
        <p:spPr>
          <a:xfrm>
            <a:off x="406402" y="592784"/>
            <a:ext cx="457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05F5C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100"/>
          </a:p>
        </p:txBody>
      </p:sp>
      <p:sp>
        <p:nvSpPr>
          <p:cNvPr id="164" name="Google Shape;164;p26"/>
          <p:cNvSpPr txBox="1"/>
          <p:nvPr/>
        </p:nvSpPr>
        <p:spPr>
          <a:xfrm>
            <a:off x="6669758" y="2164917"/>
            <a:ext cx="4572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05F5C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1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ue or False">
  <p:cSld name="True or False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7"/>
          <p:cNvSpPr txBox="1"/>
          <p:nvPr>
            <p:ph type="title"/>
          </p:nvPr>
        </p:nvSpPr>
        <p:spPr>
          <a:xfrm>
            <a:off x="514349" y="457200"/>
            <a:ext cx="6441000" cy="22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Palatino Linotype"/>
              <a:buNone/>
              <a:defRPr b="0" sz="33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7" name="Google Shape;167;p27"/>
          <p:cNvSpPr txBox="1"/>
          <p:nvPr>
            <p:ph idx="1" type="body"/>
          </p:nvPr>
        </p:nvSpPr>
        <p:spPr>
          <a:xfrm>
            <a:off x="507999" y="3009900"/>
            <a:ext cx="6447600" cy="385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800"/>
              </a:spcBef>
              <a:spcAft>
                <a:spcPts val="0"/>
              </a:spcAft>
              <a:buSzPts val="1400"/>
              <a:buFont typeface="Trebuchet MS"/>
              <a:buNone/>
              <a:defRPr/>
            </a:lvl2pPr>
            <a:lvl3pPr indent="-228600" lvl="2" marL="1371600" algn="l">
              <a:spcBef>
                <a:spcPts val="800"/>
              </a:spcBef>
              <a:spcAft>
                <a:spcPts val="0"/>
              </a:spcAft>
              <a:buSzPts val="1200"/>
              <a:buFont typeface="Trebuchet MS"/>
              <a:buNone/>
              <a:defRPr/>
            </a:lvl3pPr>
            <a:lvl4pPr indent="-228600" lvl="3" marL="1828800" algn="l">
              <a:spcBef>
                <a:spcPts val="800"/>
              </a:spcBef>
              <a:spcAft>
                <a:spcPts val="0"/>
              </a:spcAft>
              <a:buSzPts val="1100"/>
              <a:buFont typeface="Trebuchet MS"/>
              <a:buNone/>
              <a:defRPr/>
            </a:lvl4pPr>
            <a:lvl5pPr indent="-228600" lvl="4" marL="2286000" algn="l">
              <a:spcBef>
                <a:spcPts val="800"/>
              </a:spcBef>
              <a:spcAft>
                <a:spcPts val="0"/>
              </a:spcAft>
              <a:buSzPts val="1100"/>
              <a:buFont typeface="Trebuchet MS"/>
              <a:buNone/>
              <a:defRPr/>
            </a:lvl5pPr>
            <a:lvl6pPr indent="-298450" lvl="5" marL="27432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indent="-298450" lvl="6" marL="32004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indent="-298450" lvl="7" marL="36576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indent="-298450" lvl="8" marL="41148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/>
        </p:txBody>
      </p:sp>
      <p:sp>
        <p:nvSpPr>
          <p:cNvPr id="168" name="Google Shape;168;p27"/>
          <p:cNvSpPr txBox="1"/>
          <p:nvPr>
            <p:ph idx="2" type="body"/>
          </p:nvPr>
        </p:nvSpPr>
        <p:spPr>
          <a:xfrm>
            <a:off x="508001" y="3395586"/>
            <a:ext cx="6447600" cy="11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7F7F7F"/>
                </a:solidFill>
              </a:defRPr>
            </a:lvl1pPr>
            <a:lvl2pPr indent="-228600" lvl="1" marL="914400" algn="l"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8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69" name="Google Shape;169;p27"/>
          <p:cNvSpPr txBox="1"/>
          <p:nvPr>
            <p:ph idx="10" type="dt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0" name="Google Shape;170;p27"/>
          <p:cNvSpPr txBox="1"/>
          <p:nvPr>
            <p:ph idx="11" type="ftr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1" name="Google Shape;171;p27"/>
          <p:cNvSpPr txBox="1"/>
          <p:nvPr>
            <p:ph idx="12" type="sldNum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/>
          <p:nvPr>
            <p:ph type="title"/>
          </p:nvPr>
        </p:nvSpPr>
        <p:spPr>
          <a:xfrm>
            <a:off x="508000" y="457200"/>
            <a:ext cx="64476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4" name="Google Shape;174;p28"/>
          <p:cNvSpPr txBox="1"/>
          <p:nvPr>
            <p:ph idx="1" type="body"/>
          </p:nvPr>
        </p:nvSpPr>
        <p:spPr>
          <a:xfrm rot="5400000">
            <a:off x="2024552" y="-400027"/>
            <a:ext cx="3414300" cy="6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98450" lvl="0" marL="4572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indent="-298450" lvl="1" marL="9144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indent="-298450" lvl="2" marL="13716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indent="-298450" lvl="3" marL="18288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indent="-298450" lvl="4" marL="22860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indent="-298450" lvl="5" marL="27432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indent="-298450" lvl="6" marL="32004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indent="-298450" lvl="7" marL="36576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indent="-298450" lvl="8" marL="41148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/>
        </p:txBody>
      </p:sp>
      <p:sp>
        <p:nvSpPr>
          <p:cNvPr id="175" name="Google Shape;175;p28"/>
          <p:cNvSpPr txBox="1"/>
          <p:nvPr>
            <p:ph idx="10" type="dt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6" name="Google Shape;176;p28"/>
          <p:cNvSpPr txBox="1"/>
          <p:nvPr>
            <p:ph idx="11" type="ftr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7" name="Google Shape;177;p28"/>
          <p:cNvSpPr txBox="1"/>
          <p:nvPr>
            <p:ph idx="12" type="sldNum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9"/>
          <p:cNvSpPr txBox="1"/>
          <p:nvPr>
            <p:ph type="title"/>
          </p:nvPr>
        </p:nvSpPr>
        <p:spPr>
          <a:xfrm rot="5400000">
            <a:off x="4495662" y="1937249"/>
            <a:ext cx="39387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0" name="Google Shape;180;p29"/>
          <p:cNvSpPr txBox="1"/>
          <p:nvPr>
            <p:ph idx="1" type="body"/>
          </p:nvPr>
        </p:nvSpPr>
        <p:spPr>
          <a:xfrm rot="5400000">
            <a:off x="1186264" y="-220950"/>
            <a:ext cx="3938700" cy="52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98450" lvl="0" marL="4572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1pPr>
            <a:lvl2pPr indent="-298450" lvl="1" marL="9144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2pPr>
            <a:lvl3pPr indent="-298450" lvl="2" marL="13716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3pPr>
            <a:lvl4pPr indent="-298450" lvl="3" marL="18288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4pPr>
            <a:lvl5pPr indent="-298450" lvl="4" marL="22860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5pPr>
            <a:lvl6pPr indent="-298450" lvl="5" marL="27432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6pPr>
            <a:lvl7pPr indent="-298450" lvl="6" marL="32004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7pPr>
            <a:lvl8pPr indent="-298450" lvl="7" marL="36576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8pPr>
            <a:lvl9pPr indent="-298450" lvl="8" marL="4114800" algn="l">
              <a:spcBef>
                <a:spcPts val="800"/>
              </a:spcBef>
              <a:spcAft>
                <a:spcPts val="0"/>
              </a:spcAft>
              <a:buSzPts val="1100"/>
              <a:buChar char="►"/>
              <a:defRPr/>
            </a:lvl9pPr>
          </a:lstStyle>
          <a:p/>
        </p:txBody>
      </p:sp>
      <p:sp>
        <p:nvSpPr>
          <p:cNvPr id="181" name="Google Shape;181;p29"/>
          <p:cNvSpPr txBox="1"/>
          <p:nvPr>
            <p:ph idx="10" type="dt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2" name="Google Shape;182;p29"/>
          <p:cNvSpPr txBox="1"/>
          <p:nvPr>
            <p:ph idx="11" type="ftr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3" name="Google Shape;183;p29"/>
          <p:cNvSpPr txBox="1"/>
          <p:nvPr>
            <p:ph idx="12" type="sldNum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13"/>
          <p:cNvGrpSpPr/>
          <p:nvPr/>
        </p:nvGrpSpPr>
        <p:grpSpPr>
          <a:xfrm>
            <a:off x="0" y="-6350"/>
            <a:ext cx="9144100" cy="5149935"/>
            <a:chOff x="0" y="-8467"/>
            <a:chExt cx="12192133" cy="6866580"/>
          </a:xfrm>
        </p:grpSpPr>
        <p:cxnSp>
          <p:nvCxnSpPr>
            <p:cNvPr id="52" name="Google Shape;52;p13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cap="flat" cmpd="sng" w="7150">
              <a:solidFill>
                <a:srgbClr val="BFBFB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3" name="Google Shape;53;p13"/>
            <p:cNvCxnSpPr/>
            <p:nvPr/>
          </p:nvCxnSpPr>
          <p:spPr>
            <a:xfrm flipH="1">
              <a:off x="7425125" y="3681413"/>
              <a:ext cx="4763700" cy="3176700"/>
            </a:xfrm>
            <a:prstGeom prst="straightConnector1">
              <a:avLst/>
            </a:prstGeom>
            <a:noFill/>
            <a:ln cap="flat" cmpd="sng" w="7150">
              <a:solidFill>
                <a:srgbClr val="D8D8D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54" name="Google Shape;54;p13"/>
            <p:cNvSpPr/>
            <p:nvPr/>
          </p:nvSpPr>
          <p:spPr>
            <a:xfrm>
              <a:off x="9181476" y="-8467"/>
              <a:ext cx="3007349" cy="6866467"/>
            </a:xfrm>
            <a:custGeom>
              <a:rect b="b" l="l" r="r" t="t"/>
              <a:pathLst>
                <a:path extrusionOk="0" h="6866467" w="3007349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0"/>
              </a:schemeClr>
            </a:solidFill>
            <a:ln>
              <a:noFill/>
            </a:ln>
          </p:spPr>
        </p:sp>
        <p:sp>
          <p:nvSpPr>
            <p:cNvPr id="55" name="Google Shape;55;p13"/>
            <p:cNvSpPr/>
            <p:nvPr/>
          </p:nvSpPr>
          <p:spPr>
            <a:xfrm>
              <a:off x="9603442" y="-8467"/>
              <a:ext cx="2586178" cy="6866467"/>
            </a:xfrm>
            <a:custGeom>
              <a:rect b="b" l="l" r="r" t="t"/>
              <a:pathLst>
                <a:path extrusionOk="0" h="6866467" w="2573311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56" name="Google Shape;56;p13"/>
            <p:cNvSpPr/>
            <p:nvPr/>
          </p:nvSpPr>
          <p:spPr>
            <a:xfrm>
              <a:off x="8932333" y="3048000"/>
              <a:ext cx="3259800" cy="3810000"/>
            </a:xfrm>
            <a:prstGeom prst="triangle">
              <a:avLst>
                <a:gd fmla="val 100000" name="adj"/>
              </a:avLst>
            </a:prstGeom>
            <a:solidFill>
              <a:schemeClr val="accent2">
                <a:alpha val="7176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13"/>
            <p:cNvSpPr/>
            <p:nvPr/>
          </p:nvSpPr>
          <p:spPr>
            <a:xfrm>
              <a:off x="9334500" y="-8467"/>
              <a:ext cx="2850868" cy="6866467"/>
            </a:xfrm>
            <a:custGeom>
              <a:rect b="b" l="l" r="r" t="t"/>
              <a:pathLst>
                <a:path extrusionOk="0" h="6866467" w="2858013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5C4D">
                <a:alpha val="69800"/>
              </a:srgbClr>
            </a:solidFill>
            <a:ln>
              <a:noFill/>
            </a:ln>
          </p:spPr>
        </p:sp>
        <p:sp>
          <p:nvSpPr>
            <p:cNvPr id="58" name="Google Shape;58;p13"/>
            <p:cNvSpPr/>
            <p:nvPr/>
          </p:nvSpPr>
          <p:spPr>
            <a:xfrm>
              <a:off x="10898730" y="-8467"/>
              <a:ext cx="1290094" cy="6858000"/>
            </a:xfrm>
            <a:custGeom>
              <a:rect b="b" l="l" r="r" t="t"/>
              <a:pathLst>
                <a:path extrusionOk="0" h="6858000" w="1290094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86C1B1">
                <a:alpha val="69800"/>
              </a:srgbClr>
            </a:solidFill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9" name="Google Shape;59;p13"/>
            <p:cNvSpPr/>
            <p:nvPr/>
          </p:nvSpPr>
          <p:spPr>
            <a:xfrm>
              <a:off x="10938999" y="-8467"/>
              <a:ext cx="1249825" cy="6858000"/>
            </a:xfrm>
            <a:custGeom>
              <a:rect b="b" l="l" r="r" t="t"/>
              <a:pathLst>
                <a:path extrusionOk="0" h="6858000" w="1249825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9"/>
              </a:schemeClr>
            </a:solidFill>
            <a:ln>
              <a:noFill/>
            </a:ln>
          </p:spPr>
        </p:sp>
        <p:sp>
          <p:nvSpPr>
            <p:cNvPr id="60" name="Google Shape;60;p13"/>
            <p:cNvSpPr/>
            <p:nvPr/>
          </p:nvSpPr>
          <p:spPr>
            <a:xfrm>
              <a:off x="10371666" y="3589867"/>
              <a:ext cx="1817100" cy="3268200"/>
            </a:xfrm>
            <a:prstGeom prst="triangle">
              <a:avLst>
                <a:gd fmla="val 100000" name="adj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13"/>
            <p:cNvSpPr/>
            <p:nvPr/>
          </p:nvSpPr>
          <p:spPr>
            <a:xfrm>
              <a:off x="0" y="4013200"/>
              <a:ext cx="448800" cy="2844900"/>
            </a:xfrm>
            <a:prstGeom prst="triangle">
              <a:avLst>
                <a:gd fmla="val 0" name="adj"/>
              </a:avLst>
            </a:prstGeom>
            <a:solidFill>
              <a:schemeClr val="accent1">
                <a:alpha val="84710"/>
              </a:schemeClr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" name="Google Shape;62;p13"/>
          <p:cNvSpPr txBox="1"/>
          <p:nvPr>
            <p:ph type="title"/>
          </p:nvPr>
        </p:nvSpPr>
        <p:spPr>
          <a:xfrm>
            <a:off x="508000" y="457200"/>
            <a:ext cx="64476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latino Linotype"/>
              <a:buNone/>
              <a:defRPr b="1" i="0" sz="3000" u="none" cap="none" strike="noStrike">
                <a:solidFill>
                  <a:schemeClr val="accen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3" name="Google Shape;63;p13"/>
          <p:cNvSpPr txBox="1"/>
          <p:nvPr>
            <p:ph idx="1" type="body"/>
          </p:nvPr>
        </p:nvSpPr>
        <p:spPr>
          <a:xfrm>
            <a:off x="508000" y="1116623"/>
            <a:ext cx="6447600" cy="3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36550" lvl="0" marL="457200" marR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Char char="►"/>
              <a:defRPr b="0" i="0" sz="21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17500" lvl="1" marL="914400" marR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►"/>
              <a:defRPr b="0" i="0" sz="18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04800" lvl="2" marL="1371600" marR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►"/>
              <a:defRPr b="0" i="0" sz="15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98450" lvl="3" marL="1828800" marR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►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98450" lvl="4" marL="2286000" marR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►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73050" lvl="5" marL="2743200" marR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►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73050" lvl="6" marL="3200400" marR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►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73050" lvl="7" marL="3657600" marR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►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73050" lvl="8" marL="4114800" marR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►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64" name="Google Shape;64;p13"/>
          <p:cNvSpPr txBox="1"/>
          <p:nvPr>
            <p:ph idx="10" type="dt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65" name="Google Shape;65;p13"/>
          <p:cNvSpPr txBox="1"/>
          <p:nvPr>
            <p:ph idx="11" type="ftr"/>
          </p:nvPr>
        </p:nvSpPr>
        <p:spPr>
          <a:xfrm>
            <a:off x="508001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66" name="Google Shape;66;p13"/>
          <p:cNvSpPr txBox="1"/>
          <p:nvPr>
            <p:ph idx="12" type="sldNum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sz="70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algn="r">
              <a:spcBef>
                <a:spcPts val="0"/>
              </a:spcBef>
              <a:buNone/>
              <a:defRPr b="0" sz="70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algn="r">
              <a:spcBef>
                <a:spcPts val="0"/>
              </a:spcBef>
              <a:buNone/>
              <a:defRPr b="0" sz="70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algn="r">
              <a:spcBef>
                <a:spcPts val="0"/>
              </a:spcBef>
              <a:buNone/>
              <a:defRPr b="0" sz="70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algn="r">
              <a:spcBef>
                <a:spcPts val="0"/>
              </a:spcBef>
              <a:buNone/>
              <a:defRPr b="0" sz="70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algn="r">
              <a:spcBef>
                <a:spcPts val="0"/>
              </a:spcBef>
              <a:buNone/>
              <a:defRPr b="0" sz="70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algn="r">
              <a:spcBef>
                <a:spcPts val="0"/>
              </a:spcBef>
              <a:buNone/>
              <a:defRPr b="0" sz="70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algn="r">
              <a:spcBef>
                <a:spcPts val="0"/>
              </a:spcBef>
              <a:buNone/>
              <a:defRPr b="0" sz="70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algn="r">
              <a:spcBef>
                <a:spcPts val="0"/>
              </a:spcBef>
              <a:buNone/>
              <a:defRPr b="0" sz="700" u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0"/>
          <p:cNvSpPr txBox="1"/>
          <p:nvPr>
            <p:ph type="ctrTitle"/>
          </p:nvPr>
        </p:nvSpPr>
        <p:spPr>
          <a:xfrm>
            <a:off x="755620" y="535849"/>
            <a:ext cx="7080000" cy="787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Palatino Linotype"/>
              <a:buNone/>
            </a:pPr>
            <a:r>
              <a:rPr lang="en"/>
              <a:t>Scribe Micro</a:t>
            </a:r>
            <a:endParaRPr/>
          </a:p>
        </p:txBody>
      </p:sp>
      <p:sp>
        <p:nvSpPr>
          <p:cNvPr id="189" name="Google Shape;189;p30"/>
          <p:cNvSpPr txBox="1"/>
          <p:nvPr>
            <p:ph idx="1" type="subTitle"/>
          </p:nvPr>
        </p:nvSpPr>
        <p:spPr>
          <a:xfrm>
            <a:off x="759588" y="1386743"/>
            <a:ext cx="7080000" cy="7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/>
              <a:t>Presented By: George Martell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800"/>
              <a:t>Keystone Systems, Inc</a:t>
            </a:r>
            <a:endParaRPr sz="1800"/>
          </a:p>
        </p:txBody>
      </p:sp>
      <p:pic>
        <p:nvPicPr>
          <p:cNvPr id="190" name="Google Shape;190;p30"/>
          <p:cNvPicPr preferRelativeResize="0"/>
          <p:nvPr/>
        </p:nvPicPr>
        <p:blipFill rotWithShape="1">
          <a:blip r:embed="rId3">
            <a:alphaModFix/>
          </a:blip>
          <a:srcRect b="89" l="0" r="0" t="79"/>
          <a:stretch/>
        </p:blipFill>
        <p:spPr>
          <a:xfrm>
            <a:off x="3905325" y="140248"/>
            <a:ext cx="4880774" cy="4510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0"/>
          <p:cNvPicPr preferRelativeResize="0"/>
          <p:nvPr/>
        </p:nvPicPr>
        <p:blipFill rotWithShape="1">
          <a:blip r:embed="rId4">
            <a:alphaModFix/>
          </a:blip>
          <a:srcRect b="99" l="0" r="0" t="99"/>
          <a:stretch/>
        </p:blipFill>
        <p:spPr>
          <a:xfrm>
            <a:off x="0" y="2174253"/>
            <a:ext cx="4161725" cy="300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>
            <p:ph type="title"/>
          </p:nvPr>
        </p:nvSpPr>
        <p:spPr>
          <a:xfrm>
            <a:off x="508000" y="323167"/>
            <a:ext cx="6447600" cy="659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make a Scribe Micro</a:t>
            </a:r>
            <a:endParaRPr/>
          </a:p>
        </p:txBody>
      </p:sp>
      <p:sp>
        <p:nvSpPr>
          <p:cNvPr id="197" name="Google Shape;197;p31"/>
          <p:cNvSpPr txBox="1"/>
          <p:nvPr>
            <p:ph idx="1" type="body"/>
          </p:nvPr>
        </p:nvSpPr>
        <p:spPr>
          <a:xfrm>
            <a:off x="508000" y="846092"/>
            <a:ext cx="6447600" cy="41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92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/>
              <a:t>Primary design focus</a:t>
            </a:r>
            <a:endParaRPr b="1"/>
          </a:p>
          <a:p>
            <a:pPr indent="-351948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ct val="100000"/>
              <a:buChar char="►"/>
            </a:pPr>
            <a:r>
              <a:rPr lang="en"/>
              <a:t>Portability</a:t>
            </a:r>
            <a:endParaRPr/>
          </a:p>
          <a:p>
            <a:pPr indent="-35194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►"/>
            </a:pPr>
            <a:r>
              <a:rPr lang="en"/>
              <a:t>Smaller footprint</a:t>
            </a:r>
            <a:endParaRPr/>
          </a:p>
          <a:p>
            <a:pPr indent="-35194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►"/>
            </a:pPr>
            <a:r>
              <a:rPr lang="en"/>
              <a:t>Simple and easy to operate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/>
              <a:t>Applications</a:t>
            </a:r>
            <a:endParaRPr b="1"/>
          </a:p>
          <a:p>
            <a:pPr indent="-351948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Char char="►"/>
            </a:pPr>
            <a:r>
              <a:rPr lang="en"/>
              <a:t>Scribe on the Go for outreach events</a:t>
            </a:r>
            <a:endParaRPr/>
          </a:p>
          <a:p>
            <a:pPr indent="-35194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►"/>
            </a:pPr>
            <a:r>
              <a:rPr lang="en"/>
              <a:t>Bookmobile sign-ups</a:t>
            </a:r>
            <a:endParaRPr/>
          </a:p>
          <a:p>
            <a:pPr indent="-35194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Char char="►"/>
            </a:pPr>
            <a:r>
              <a:rPr lang="en"/>
              <a:t>Self-service Walk-ins</a:t>
            </a:r>
            <a:endParaRPr/>
          </a:p>
          <a:p>
            <a:pPr indent="-35194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►"/>
            </a:pPr>
            <a:r>
              <a:rPr lang="en"/>
              <a:t>Front Desk Duplication on Demand requests</a:t>
            </a:r>
            <a:endParaRPr/>
          </a:p>
          <a:p>
            <a:pPr indent="-35194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►"/>
            </a:pPr>
            <a:r>
              <a:rPr lang="en"/>
              <a:t>Nursing home/VA Hospital patron cartridge refresh</a:t>
            </a:r>
            <a:endParaRPr/>
          </a:p>
          <a:p>
            <a:pPr indent="-35194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►"/>
            </a:pPr>
            <a:r>
              <a:rPr lang="en"/>
              <a:t>Trusted partners collaboration</a:t>
            </a:r>
            <a:endParaRPr/>
          </a:p>
          <a:p>
            <a:pPr indent="-351948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►"/>
            </a:pPr>
            <a:r>
              <a:rPr lang="en"/>
              <a:t>Book clubs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2"/>
          <p:cNvSpPr txBox="1"/>
          <p:nvPr>
            <p:ph type="title"/>
          </p:nvPr>
        </p:nvSpPr>
        <p:spPr>
          <a:xfrm>
            <a:off x="508000" y="457200"/>
            <a:ext cx="6447600" cy="659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Features</a:t>
            </a:r>
            <a:endParaRPr/>
          </a:p>
        </p:txBody>
      </p:sp>
      <p:sp>
        <p:nvSpPr>
          <p:cNvPr id="203" name="Google Shape;203;p32"/>
          <p:cNvSpPr txBox="1"/>
          <p:nvPr>
            <p:ph idx="1" type="body"/>
          </p:nvPr>
        </p:nvSpPr>
        <p:spPr>
          <a:xfrm>
            <a:off x="508000" y="1116625"/>
            <a:ext cx="6277500" cy="4026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lnSpcReduction="20000"/>
          </a:bodyPr>
          <a:lstStyle/>
          <a:p>
            <a:pPr indent="-36195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100"/>
              <a:buChar char="►"/>
            </a:pPr>
            <a:r>
              <a:rPr lang="en"/>
              <a:t>USB Power enables the unit to be powered by either a wall adapter or a portable battery (USB power bank)</a:t>
            </a:r>
            <a:endParaRPr/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►"/>
            </a:pPr>
            <a:r>
              <a:rPr lang="en"/>
              <a:t>Built-in screen displays the mode and status of the device or operation</a:t>
            </a:r>
            <a:endParaRPr/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►"/>
            </a:pPr>
            <a:r>
              <a:rPr lang="en"/>
              <a:t>Built-in scanner reads BOD barcodes and QR codes for configuration and mode change.  Codes can be physical or presented from a cell phone screen.</a:t>
            </a:r>
            <a:endParaRPr/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►"/>
            </a:pPr>
            <a:r>
              <a:rPr lang="en"/>
              <a:t>Built-in WiFi can be configured via standard WiFi QR codes</a:t>
            </a:r>
            <a:endParaRPr/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►"/>
            </a:pPr>
            <a:r>
              <a:rPr lang="en"/>
              <a:t>Built-in speakers for talking Scribe functions and sound</a:t>
            </a:r>
            <a:endParaRPr/>
          </a:p>
        </p:txBody>
      </p:sp>
      <p:pic>
        <p:nvPicPr>
          <p:cNvPr descr="smooth the shinny black gaskets" id="204" name="Google Shape;2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6381" y="98374"/>
            <a:ext cx="2541300" cy="23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2"/>
          <p:cNvPicPr preferRelativeResize="0"/>
          <p:nvPr/>
        </p:nvPicPr>
        <p:blipFill rotWithShape="1">
          <a:blip r:embed="rId4">
            <a:alphaModFix/>
          </a:blip>
          <a:srcRect b="10968" l="28521" r="30398" t="14108"/>
          <a:stretch/>
        </p:blipFill>
        <p:spPr>
          <a:xfrm>
            <a:off x="7036724" y="2571749"/>
            <a:ext cx="1583252" cy="217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3"/>
          <p:cNvSpPr txBox="1"/>
          <p:nvPr>
            <p:ph type="title"/>
          </p:nvPr>
        </p:nvSpPr>
        <p:spPr>
          <a:xfrm>
            <a:off x="508000" y="457200"/>
            <a:ext cx="6447600" cy="659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Features</a:t>
            </a:r>
            <a:endParaRPr/>
          </a:p>
        </p:txBody>
      </p:sp>
      <p:sp>
        <p:nvSpPr>
          <p:cNvPr id="211" name="Google Shape;211;p33"/>
          <p:cNvSpPr txBox="1"/>
          <p:nvPr>
            <p:ph idx="1" type="body"/>
          </p:nvPr>
        </p:nvSpPr>
        <p:spPr>
          <a:xfrm>
            <a:off x="508000" y="1116625"/>
            <a:ext cx="6447600" cy="4026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►"/>
            </a:pPr>
            <a:r>
              <a:rPr lang="en"/>
              <a:t>The Cartridge slot and the screen change color to indicate status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smooth the shinny black gaskets" id="212" name="Google Shape;21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0450" y="41899"/>
            <a:ext cx="2541300" cy="23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784050">
            <a:off x="6028799" y="2351161"/>
            <a:ext cx="3004027" cy="20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14600" y="2137770"/>
            <a:ext cx="2210300" cy="2936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025" y="2216200"/>
            <a:ext cx="1978900" cy="282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3"/>
          <p:cNvPicPr preferRelativeResize="0"/>
          <p:nvPr/>
        </p:nvPicPr>
        <p:blipFill rotWithShape="1">
          <a:blip r:embed="rId7">
            <a:alphaModFix/>
          </a:blip>
          <a:srcRect b="149" l="0" r="0" t="149"/>
          <a:stretch/>
        </p:blipFill>
        <p:spPr>
          <a:xfrm>
            <a:off x="4324900" y="2127199"/>
            <a:ext cx="2117050" cy="282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4"/>
          <p:cNvSpPr txBox="1"/>
          <p:nvPr>
            <p:ph type="title"/>
          </p:nvPr>
        </p:nvSpPr>
        <p:spPr>
          <a:xfrm>
            <a:off x="508000" y="457200"/>
            <a:ext cx="6447600" cy="659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Features</a:t>
            </a:r>
            <a:endParaRPr/>
          </a:p>
        </p:txBody>
      </p:sp>
      <p:sp>
        <p:nvSpPr>
          <p:cNvPr id="222" name="Google Shape;222;p34"/>
          <p:cNvSpPr txBox="1"/>
          <p:nvPr>
            <p:ph idx="1" type="body"/>
          </p:nvPr>
        </p:nvSpPr>
        <p:spPr>
          <a:xfrm>
            <a:off x="508000" y="1116625"/>
            <a:ext cx="5255400" cy="3783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Like other Scribes, </a:t>
            </a:r>
            <a:r>
              <a:rPr lang="en"/>
              <a:t>the status of the Micro can be viewed in the familiar Web Monitor.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The Scribe Web Monitor can be viewed on a tablet or cell phone web browser (no separate software required).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This can be useful in the field when a desktop isn't readily available.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3" name="Google Shape;223;p34"/>
          <p:cNvPicPr preferRelativeResize="0"/>
          <p:nvPr/>
        </p:nvPicPr>
        <p:blipFill rotWithShape="1">
          <a:blip r:embed="rId3">
            <a:alphaModFix/>
          </a:blip>
          <a:srcRect b="573" l="0" r="0" t="573"/>
          <a:stretch/>
        </p:blipFill>
        <p:spPr>
          <a:xfrm>
            <a:off x="5977100" y="498275"/>
            <a:ext cx="2450200" cy="4338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5"/>
          <p:cNvSpPr txBox="1"/>
          <p:nvPr>
            <p:ph type="title"/>
          </p:nvPr>
        </p:nvSpPr>
        <p:spPr>
          <a:xfrm>
            <a:off x="508000" y="457200"/>
            <a:ext cx="6447600" cy="659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Anatomy</a:t>
            </a:r>
            <a:endParaRPr/>
          </a:p>
        </p:txBody>
      </p:sp>
      <p:pic>
        <p:nvPicPr>
          <p:cNvPr id="229" name="Google Shape;229;p35"/>
          <p:cNvPicPr preferRelativeResize="0"/>
          <p:nvPr/>
        </p:nvPicPr>
        <p:blipFill rotWithShape="1">
          <a:blip r:embed="rId3">
            <a:alphaModFix/>
          </a:blip>
          <a:srcRect b="89" l="0" r="0" t="79"/>
          <a:stretch/>
        </p:blipFill>
        <p:spPr>
          <a:xfrm>
            <a:off x="2430975" y="767149"/>
            <a:ext cx="4880774" cy="4510989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5"/>
          <p:cNvSpPr txBox="1"/>
          <p:nvPr/>
        </p:nvSpPr>
        <p:spPr>
          <a:xfrm>
            <a:off x="2531425" y="622250"/>
            <a:ext cx="1667100" cy="8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Mode and status display</a:t>
            </a:r>
            <a:endParaRPr sz="21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231" name="Google Shape;231;p35"/>
          <p:cNvCxnSpPr/>
          <p:nvPr/>
        </p:nvCxnSpPr>
        <p:spPr>
          <a:xfrm flipH="1" rot="-5400000">
            <a:off x="3137367" y="1612609"/>
            <a:ext cx="628200" cy="234600"/>
          </a:xfrm>
          <a:prstGeom prst="bentConnector3">
            <a:avLst>
              <a:gd fmla="val 50000" name="adj1"/>
            </a:avLst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2" name="Google Shape;232;p35"/>
          <p:cNvSpPr/>
          <p:nvPr/>
        </p:nvSpPr>
        <p:spPr>
          <a:xfrm>
            <a:off x="3258675" y="1868075"/>
            <a:ext cx="2144525" cy="1415725"/>
          </a:xfrm>
          <a:custGeom>
            <a:rect b="b" l="l" r="r" t="t"/>
            <a:pathLst>
              <a:path extrusionOk="0" h="56629" w="85781">
                <a:moveTo>
                  <a:pt x="24796" y="0"/>
                </a:moveTo>
                <a:lnTo>
                  <a:pt x="0" y="15749"/>
                </a:lnTo>
                <a:lnTo>
                  <a:pt x="62995" y="56629"/>
                </a:lnTo>
                <a:lnTo>
                  <a:pt x="85781" y="37529"/>
                </a:lnTo>
                <a:close/>
              </a:path>
            </a:pathLst>
          </a:cu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3" name="Google Shape;233;p35"/>
          <p:cNvSpPr/>
          <p:nvPr/>
        </p:nvSpPr>
        <p:spPr>
          <a:xfrm rot="216381">
            <a:off x="2747639" y="2689050"/>
            <a:ext cx="1591593" cy="1692039"/>
          </a:xfrm>
          <a:custGeom>
            <a:rect b="b" l="l" r="r" t="t"/>
            <a:pathLst>
              <a:path extrusionOk="0" h="72043" w="63665">
                <a:moveTo>
                  <a:pt x="0" y="0"/>
                </a:moveTo>
                <a:lnTo>
                  <a:pt x="4356" y="30157"/>
                </a:lnTo>
                <a:lnTo>
                  <a:pt x="60985" y="72043"/>
                </a:lnTo>
                <a:lnTo>
                  <a:pt x="63665" y="41885"/>
                </a:lnTo>
                <a:close/>
              </a:path>
            </a:pathLst>
          </a:custGeom>
          <a:noFill/>
          <a:ln cap="flat" cmpd="sng" w="3810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4" name="Google Shape;234;p35"/>
          <p:cNvSpPr txBox="1"/>
          <p:nvPr/>
        </p:nvSpPr>
        <p:spPr>
          <a:xfrm>
            <a:off x="639825" y="1620750"/>
            <a:ext cx="1722600" cy="5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Cartridge Slot</a:t>
            </a:r>
            <a:endParaRPr sz="21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235" name="Google Shape;235;p35"/>
          <p:cNvCxnSpPr/>
          <p:nvPr/>
        </p:nvCxnSpPr>
        <p:spPr>
          <a:xfrm>
            <a:off x="1474350" y="2127775"/>
            <a:ext cx="1323600" cy="980100"/>
          </a:xfrm>
          <a:prstGeom prst="bentConnector3">
            <a:avLst>
              <a:gd fmla="val 633" name="adj1"/>
            </a:avLst>
          </a:prstGeom>
          <a:noFill/>
          <a:ln cap="flat" cmpd="sng" w="3810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6" name="Google Shape;236;p35"/>
          <p:cNvSpPr txBox="1"/>
          <p:nvPr/>
        </p:nvSpPr>
        <p:spPr>
          <a:xfrm>
            <a:off x="1611575" y="3943975"/>
            <a:ext cx="1722600" cy="11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Barcode &amp; QR Code Scanner</a:t>
            </a:r>
            <a:endParaRPr sz="21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237" name="Google Shape;237;p35"/>
          <p:cNvCxnSpPr/>
          <p:nvPr/>
        </p:nvCxnSpPr>
        <p:spPr>
          <a:xfrm flipH="1" rot="10800000">
            <a:off x="2848200" y="4171900"/>
            <a:ext cx="653400" cy="385200"/>
          </a:xfrm>
          <a:prstGeom prst="straightConnector1">
            <a:avLst/>
          </a:prstGeom>
          <a:noFill/>
          <a:ln cap="flat" cmpd="sng" w="38100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8" name="Google Shape;238;p35"/>
          <p:cNvSpPr/>
          <p:nvPr/>
        </p:nvSpPr>
        <p:spPr>
          <a:xfrm>
            <a:off x="5327800" y="1256550"/>
            <a:ext cx="728700" cy="659400"/>
          </a:xfrm>
          <a:prstGeom prst="ellipse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9" name="Google Shape;239;p35"/>
          <p:cNvSpPr txBox="1"/>
          <p:nvPr/>
        </p:nvSpPr>
        <p:spPr>
          <a:xfrm>
            <a:off x="4928875" y="50250"/>
            <a:ext cx="2191500" cy="8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Speaker for speech and sounds</a:t>
            </a:r>
            <a:endParaRPr sz="21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240" name="Google Shape;240;p35"/>
          <p:cNvCxnSpPr>
            <a:stCxn id="239" idx="2"/>
          </p:cNvCxnSpPr>
          <p:nvPr/>
        </p:nvCxnSpPr>
        <p:spPr>
          <a:xfrm flipH="1">
            <a:off x="5847025" y="854550"/>
            <a:ext cx="177600" cy="4020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1" name="Google Shape;241;p35"/>
          <p:cNvSpPr/>
          <p:nvPr/>
        </p:nvSpPr>
        <p:spPr>
          <a:xfrm>
            <a:off x="4572000" y="4146625"/>
            <a:ext cx="831000" cy="804300"/>
          </a:xfrm>
          <a:prstGeom prst="ellipse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2" name="Google Shape;242;p35"/>
          <p:cNvSpPr txBox="1"/>
          <p:nvPr/>
        </p:nvSpPr>
        <p:spPr>
          <a:xfrm>
            <a:off x="5847025" y="4084725"/>
            <a:ext cx="1722600" cy="11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USB-C</a:t>
            </a:r>
            <a:endParaRPr sz="21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Power Input</a:t>
            </a:r>
            <a:endParaRPr sz="21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243" name="Google Shape;243;p35"/>
          <p:cNvCxnSpPr>
            <a:stCxn id="241" idx="6"/>
          </p:cNvCxnSpPr>
          <p:nvPr/>
        </p:nvCxnSpPr>
        <p:spPr>
          <a:xfrm flipH="1" rot="10800000">
            <a:off x="5403000" y="4456675"/>
            <a:ext cx="393900" cy="9210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6"/>
          <p:cNvSpPr txBox="1"/>
          <p:nvPr>
            <p:ph type="title"/>
          </p:nvPr>
        </p:nvSpPr>
        <p:spPr>
          <a:xfrm>
            <a:off x="508000" y="339922"/>
            <a:ext cx="6447600" cy="659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Improvements</a:t>
            </a:r>
            <a:endParaRPr/>
          </a:p>
        </p:txBody>
      </p:sp>
      <p:pic>
        <p:nvPicPr>
          <p:cNvPr id="249" name="Google Shape;24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6500" y="1292500"/>
            <a:ext cx="3711197" cy="3722102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6"/>
          <p:cNvSpPr txBox="1"/>
          <p:nvPr>
            <p:ph idx="1" type="body"/>
          </p:nvPr>
        </p:nvSpPr>
        <p:spPr>
          <a:xfrm>
            <a:off x="508000" y="999345"/>
            <a:ext cx="6447600" cy="3414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6195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100"/>
              <a:buChar char="►"/>
            </a:pPr>
            <a:r>
              <a:rPr lang="en"/>
              <a:t>Ruggedized case design</a:t>
            </a:r>
            <a:endParaRPr/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►"/>
            </a:pPr>
            <a:r>
              <a:rPr lang="en"/>
              <a:t>Small Touch Screen for mode and status</a:t>
            </a:r>
            <a:endParaRPr/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►"/>
            </a:pPr>
            <a:r>
              <a:rPr lang="en"/>
              <a:t>Optional battery “backpack”</a:t>
            </a:r>
            <a:endParaRPr/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►"/>
            </a:pPr>
            <a:r>
              <a:rPr lang="en"/>
              <a:t>Colors?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1" name="Google Shape;251;p36"/>
          <p:cNvPicPr preferRelativeResize="0"/>
          <p:nvPr/>
        </p:nvPicPr>
        <p:blipFill rotWithShape="1">
          <a:blip r:embed="rId4">
            <a:alphaModFix/>
          </a:blip>
          <a:srcRect b="89" l="0" r="0" t="79"/>
          <a:stretch/>
        </p:blipFill>
        <p:spPr>
          <a:xfrm>
            <a:off x="1687136" y="2169676"/>
            <a:ext cx="3205050" cy="296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acet">
  <a:themeElements>
    <a:clrScheme name="Custom 2">
      <a:dk1>
        <a:srgbClr val="000000"/>
      </a:dk1>
      <a:lt1>
        <a:srgbClr val="FFFFFF"/>
      </a:lt1>
      <a:dk2>
        <a:srgbClr val="024E3D"/>
      </a:dk2>
      <a:lt2>
        <a:srgbClr val="FFFFFF"/>
      </a:lt2>
      <a:accent1>
        <a:srgbClr val="024E3D"/>
      </a:accent1>
      <a:accent2>
        <a:srgbClr val="227C68"/>
      </a:accent2>
      <a:accent3>
        <a:srgbClr val="478977"/>
      </a:accent3>
      <a:accent4>
        <a:srgbClr val="F28030"/>
      </a:accent4>
      <a:accent5>
        <a:srgbClr val="A72626"/>
      </a:accent5>
      <a:accent6>
        <a:srgbClr val="000000"/>
      </a:accent6>
      <a:hlink>
        <a:srgbClr val="478977"/>
      </a:hlink>
      <a:folHlink>
        <a:srgbClr val="47897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